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95" r:id="rId5"/>
    <p:sldId id="326" r:id="rId6"/>
    <p:sldId id="327" r:id="rId7"/>
    <p:sldId id="339" r:id="rId8"/>
    <p:sldId id="349" r:id="rId9"/>
    <p:sldId id="355" r:id="rId10"/>
    <p:sldId id="342" r:id="rId11"/>
    <p:sldId id="343" r:id="rId12"/>
    <p:sldId id="348" r:id="rId13"/>
    <p:sldId id="345" r:id="rId14"/>
    <p:sldId id="353" r:id="rId15"/>
    <p:sldId id="328" r:id="rId16"/>
    <p:sldId id="264" r:id="rId17"/>
    <p:sldId id="354" r:id="rId18"/>
    <p:sldId id="346" r:id="rId19"/>
    <p:sldId id="270" r:id="rId20"/>
    <p:sldId id="347" r:id="rId21"/>
    <p:sldId id="351" r:id="rId22"/>
    <p:sldId id="331" r:id="rId23"/>
    <p:sldId id="352" r:id="rId24"/>
    <p:sldId id="333" r:id="rId25"/>
    <p:sldId id="337" r:id="rId26"/>
    <p:sldId id="350" r:id="rId27"/>
    <p:sldId id="324" r:id="rId28"/>
  </p:sldIdLst>
  <p:sldSz cx="12192000" cy="6858000"/>
  <p:notesSz cx="9926638" cy="679767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7698D-C61A-4725-8865-3A7419A78A3F}" v="456" dt="2025-09-03T18:46:29.545"/>
    <p1510:client id="{FFF7F0EB-63E9-47CB-B246-E6AF3EB8848C}" v="102" dt="2025-09-03T10:55:34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erle Vereecken" userId="7616194e-492e-4527-a3c9-f48f242ca475" providerId="ADAL" clId="{7CA9A015-985F-4E92-82D5-84C3771ED28E}"/>
    <pc:docChg chg="undo custSel addSld delSld modSld">
      <pc:chgData name="Veerle Vereecken" userId="7616194e-492e-4527-a3c9-f48f242ca475" providerId="ADAL" clId="{7CA9A015-985F-4E92-82D5-84C3771ED28E}" dt="2025-09-03T18:48:07.735" v="1291" actId="5793"/>
      <pc:docMkLst>
        <pc:docMk/>
      </pc:docMkLst>
      <pc:sldChg chg="modSp mod">
        <pc:chgData name="Veerle Vereecken" userId="7616194e-492e-4527-a3c9-f48f242ca475" providerId="ADAL" clId="{7CA9A015-985F-4E92-82D5-84C3771ED28E}" dt="2025-09-03T18:44:33.248" v="1173" actId="20577"/>
        <pc:sldMkLst>
          <pc:docMk/>
          <pc:sldMk cId="2814949453" sldId="264"/>
        </pc:sldMkLst>
        <pc:graphicFrameChg chg="mod modGraphic">
          <ac:chgData name="Veerle Vereecken" userId="7616194e-492e-4527-a3c9-f48f242ca475" providerId="ADAL" clId="{7CA9A015-985F-4E92-82D5-84C3771ED28E}" dt="2025-09-03T18:44:33.248" v="1173" actId="20577"/>
          <ac:graphicFrameMkLst>
            <pc:docMk/>
            <pc:sldMk cId="2814949453" sldId="264"/>
            <ac:graphicFrameMk id="12" creationId="{37087DC3-0BC6-4BC1-7D1E-97812E3831EA}"/>
          </ac:graphicFrameMkLst>
        </pc:graphicFrameChg>
      </pc:sldChg>
      <pc:sldChg chg="modSp mod">
        <pc:chgData name="Veerle Vereecken" userId="7616194e-492e-4527-a3c9-f48f242ca475" providerId="ADAL" clId="{7CA9A015-985F-4E92-82D5-84C3771ED28E}" dt="2025-09-02T16:13:50.234" v="437" actId="20577"/>
        <pc:sldMkLst>
          <pc:docMk/>
          <pc:sldMk cId="856299427" sldId="270"/>
        </pc:sldMkLst>
        <pc:graphicFrameChg chg="modGraphic">
          <ac:chgData name="Veerle Vereecken" userId="7616194e-492e-4527-a3c9-f48f242ca475" providerId="ADAL" clId="{7CA9A015-985F-4E92-82D5-84C3771ED28E}" dt="2025-09-02T16:13:50.234" v="437" actId="20577"/>
          <ac:graphicFrameMkLst>
            <pc:docMk/>
            <pc:sldMk cId="856299427" sldId="270"/>
            <ac:graphicFrameMk id="12" creationId="{CE9D3C9D-4E81-0F81-59BA-AE40E183C19D}"/>
          </ac:graphicFrameMkLst>
        </pc:graphicFrameChg>
      </pc:sldChg>
      <pc:sldChg chg="addSp delSp modSp del mod">
        <pc:chgData name="Veerle Vereecken" userId="7616194e-492e-4527-a3c9-f48f242ca475" providerId="ADAL" clId="{7CA9A015-985F-4E92-82D5-84C3771ED28E}" dt="2025-09-03T18:43:37.208" v="1075" actId="2696"/>
        <pc:sldMkLst>
          <pc:docMk/>
          <pc:sldMk cId="411659165" sldId="320"/>
        </pc:sldMkLst>
        <pc:spChg chg="del">
          <ac:chgData name="Veerle Vereecken" userId="7616194e-492e-4527-a3c9-f48f242ca475" providerId="ADAL" clId="{7CA9A015-985F-4E92-82D5-84C3771ED28E}" dt="2025-09-03T18:41:59.938" v="1068" actId="26606"/>
          <ac:spMkLst>
            <pc:docMk/>
            <pc:sldMk cId="411659165" sldId="320"/>
            <ac:spMk id="28" creationId="{D036D0D5-3AA0-47FD-A83C-7A06CA2EEE1A}"/>
          </ac:spMkLst>
        </pc:spChg>
        <pc:spChg chg="add del">
          <ac:chgData name="Veerle Vereecken" userId="7616194e-492e-4527-a3c9-f48f242ca475" providerId="ADAL" clId="{7CA9A015-985F-4E92-82D5-84C3771ED28E}" dt="2025-09-03T18:42:47.916" v="1073" actId="26606"/>
          <ac:spMkLst>
            <pc:docMk/>
            <pc:sldMk cId="411659165" sldId="320"/>
            <ac:spMk id="33" creationId="{D036D0D5-3AA0-47FD-A83C-7A06CA2EEE1A}"/>
          </ac:spMkLst>
        </pc:spChg>
        <pc:spChg chg="add del">
          <ac:chgData name="Veerle Vereecken" userId="7616194e-492e-4527-a3c9-f48f242ca475" providerId="ADAL" clId="{7CA9A015-985F-4E92-82D5-84C3771ED28E}" dt="2025-09-03T18:42:47.916" v="1073" actId="26606"/>
          <ac:spMkLst>
            <pc:docMk/>
            <pc:sldMk cId="411659165" sldId="320"/>
            <ac:spMk id="35" creationId="{E3FF0025-03AB-4126-9E23-1B4F2D4B1748}"/>
          </ac:spMkLst>
        </pc:spChg>
        <pc:spChg chg="add del">
          <ac:chgData name="Veerle Vereecken" userId="7616194e-492e-4527-a3c9-f48f242ca475" providerId="ADAL" clId="{7CA9A015-985F-4E92-82D5-84C3771ED28E}" dt="2025-09-03T18:42:47.916" v="1073" actId="26606"/>
          <ac:spMkLst>
            <pc:docMk/>
            <pc:sldMk cId="411659165" sldId="320"/>
            <ac:spMk id="37" creationId="{4C149C42-FAD2-4559-80A1-B6E921D049AC}"/>
          </ac:spMkLst>
        </pc:spChg>
        <pc:spChg chg="add del">
          <ac:chgData name="Veerle Vereecken" userId="7616194e-492e-4527-a3c9-f48f242ca475" providerId="ADAL" clId="{7CA9A015-985F-4E92-82D5-84C3771ED28E}" dt="2025-09-03T18:42:47.909" v="1072" actId="26606"/>
          <ac:spMkLst>
            <pc:docMk/>
            <pc:sldMk cId="411659165" sldId="320"/>
            <ac:spMk id="42" creationId="{D036D0D5-3AA0-47FD-A83C-7A06CA2EEE1A}"/>
          </ac:spMkLst>
        </pc:spChg>
        <pc:spChg chg="add del">
          <ac:chgData name="Veerle Vereecken" userId="7616194e-492e-4527-a3c9-f48f242ca475" providerId="ADAL" clId="{7CA9A015-985F-4E92-82D5-84C3771ED28E}" dt="2025-09-03T18:42:47.909" v="1072" actId="26606"/>
          <ac:spMkLst>
            <pc:docMk/>
            <pc:sldMk cId="411659165" sldId="320"/>
            <ac:spMk id="44" creationId="{E3FF0025-03AB-4126-9E23-1B4F2D4B1748}"/>
          </ac:spMkLst>
        </pc:spChg>
        <pc:spChg chg="add del">
          <ac:chgData name="Veerle Vereecken" userId="7616194e-492e-4527-a3c9-f48f242ca475" providerId="ADAL" clId="{7CA9A015-985F-4E92-82D5-84C3771ED28E}" dt="2025-09-03T18:42:47.909" v="1072" actId="26606"/>
          <ac:spMkLst>
            <pc:docMk/>
            <pc:sldMk cId="411659165" sldId="320"/>
            <ac:spMk id="46" creationId="{4C149C42-FAD2-4559-80A1-B6E921D049AC}"/>
          </ac:spMkLst>
        </pc:spChg>
        <pc:spChg chg="add">
          <ac:chgData name="Veerle Vereecken" userId="7616194e-492e-4527-a3c9-f48f242ca475" providerId="ADAL" clId="{7CA9A015-985F-4E92-82D5-84C3771ED28E}" dt="2025-09-03T18:42:47.916" v="1073" actId="26606"/>
          <ac:spMkLst>
            <pc:docMk/>
            <pc:sldMk cId="411659165" sldId="320"/>
            <ac:spMk id="48" creationId="{E9E09B16-4874-4AF2-86A9-1E174C200001}"/>
          </ac:spMkLst>
        </pc:spChg>
        <pc:spChg chg="add">
          <ac:chgData name="Veerle Vereecken" userId="7616194e-492e-4527-a3c9-f48f242ca475" providerId="ADAL" clId="{7CA9A015-985F-4E92-82D5-84C3771ED28E}" dt="2025-09-03T18:42:47.916" v="1073" actId="26606"/>
          <ac:spMkLst>
            <pc:docMk/>
            <pc:sldMk cId="411659165" sldId="320"/>
            <ac:spMk id="49" creationId="{F557AC3B-63D5-4181-AD35-0D051F7C8225}"/>
          </ac:spMkLst>
        </pc:spChg>
        <pc:graphicFrameChg chg="mod modGraphic">
          <ac:chgData name="Veerle Vereecken" userId="7616194e-492e-4527-a3c9-f48f242ca475" providerId="ADAL" clId="{7CA9A015-985F-4E92-82D5-84C3771ED28E}" dt="2025-09-03T18:42:55.544" v="1074"/>
          <ac:graphicFrameMkLst>
            <pc:docMk/>
            <pc:sldMk cId="411659165" sldId="320"/>
            <ac:graphicFrameMk id="5" creationId="{09CF1E03-F72C-6A22-A939-02D3808E66ED}"/>
          </ac:graphicFrameMkLst>
        </pc:graphicFrameChg>
      </pc:sldChg>
      <pc:sldChg chg="modSp mod">
        <pc:chgData name="Veerle Vereecken" userId="7616194e-492e-4527-a3c9-f48f242ca475" providerId="ADAL" clId="{7CA9A015-985F-4E92-82D5-84C3771ED28E}" dt="2025-09-03T18:10:28.075" v="457" actId="14100"/>
        <pc:sldMkLst>
          <pc:docMk/>
          <pc:sldMk cId="3996189889" sldId="326"/>
        </pc:sldMkLst>
        <pc:spChg chg="mod">
          <ac:chgData name="Veerle Vereecken" userId="7616194e-492e-4527-a3c9-f48f242ca475" providerId="ADAL" clId="{7CA9A015-985F-4E92-82D5-84C3771ED28E}" dt="2025-09-03T18:10:05.491" v="453" actId="1076"/>
          <ac:spMkLst>
            <pc:docMk/>
            <pc:sldMk cId="3996189889" sldId="326"/>
            <ac:spMk id="6" creationId="{182234A7-C0D7-4524-16E3-5EDF1C678DA0}"/>
          </ac:spMkLst>
        </pc:spChg>
        <pc:picChg chg="mod ord">
          <ac:chgData name="Veerle Vereecken" userId="7616194e-492e-4527-a3c9-f48f242ca475" providerId="ADAL" clId="{7CA9A015-985F-4E92-82D5-84C3771ED28E}" dt="2025-09-03T18:10:28.075" v="457" actId="14100"/>
          <ac:picMkLst>
            <pc:docMk/>
            <pc:sldMk cId="3996189889" sldId="326"/>
            <ac:picMk id="4" creationId="{845C419F-A9A3-E212-8587-588D1934EAE8}"/>
          </ac:picMkLst>
        </pc:picChg>
        <pc:picChg chg="mod">
          <ac:chgData name="Veerle Vereecken" userId="7616194e-492e-4527-a3c9-f48f242ca475" providerId="ADAL" clId="{7CA9A015-985F-4E92-82D5-84C3771ED28E}" dt="2025-09-03T18:10:12.715" v="454" actId="1076"/>
          <ac:picMkLst>
            <pc:docMk/>
            <pc:sldMk cId="3996189889" sldId="326"/>
            <ac:picMk id="8" creationId="{144D78AE-E782-99F3-BD45-7254E3DAC431}"/>
          </ac:picMkLst>
        </pc:picChg>
      </pc:sldChg>
      <pc:sldChg chg="modSp mod">
        <pc:chgData name="Veerle Vereecken" userId="7616194e-492e-4527-a3c9-f48f242ca475" providerId="ADAL" clId="{7CA9A015-985F-4E92-82D5-84C3771ED28E}" dt="2025-09-02T15:50:00.696" v="10" actId="26606"/>
        <pc:sldMkLst>
          <pc:docMk/>
          <pc:sldMk cId="1646547572" sldId="327"/>
        </pc:sldMkLst>
        <pc:spChg chg="mod">
          <ac:chgData name="Veerle Vereecken" userId="7616194e-492e-4527-a3c9-f48f242ca475" providerId="ADAL" clId="{7CA9A015-985F-4E92-82D5-84C3771ED28E}" dt="2025-09-02T15:50:00.696" v="10" actId="26606"/>
          <ac:spMkLst>
            <pc:docMk/>
            <pc:sldMk cId="1646547572" sldId="327"/>
            <ac:spMk id="2" creationId="{F2EC7708-E959-8BF0-EFC6-24B9A31125B1}"/>
          </ac:spMkLst>
        </pc:spChg>
        <pc:graphicFrameChg chg="mod modGraphic">
          <ac:chgData name="Veerle Vereecken" userId="7616194e-492e-4527-a3c9-f48f242ca475" providerId="ADAL" clId="{7CA9A015-985F-4E92-82D5-84C3771ED28E}" dt="2025-09-02T15:50:00.696" v="10" actId="26606"/>
          <ac:graphicFrameMkLst>
            <pc:docMk/>
            <pc:sldMk cId="1646547572" sldId="327"/>
            <ac:graphicFrameMk id="21" creationId="{7F50AD7B-4AC6-21BA-A3B3-A53B1B71BD0F}"/>
          </ac:graphicFrameMkLst>
        </pc:graphicFrameChg>
      </pc:sldChg>
      <pc:sldChg chg="modSp mod">
        <pc:chgData name="Veerle Vereecken" userId="7616194e-492e-4527-a3c9-f48f242ca475" providerId="ADAL" clId="{7CA9A015-985F-4E92-82D5-84C3771ED28E}" dt="2025-09-03T18:43:58.612" v="1098" actId="20577"/>
        <pc:sldMkLst>
          <pc:docMk/>
          <pc:sldMk cId="2440446977" sldId="328"/>
        </pc:sldMkLst>
        <pc:graphicFrameChg chg="modGraphic">
          <ac:chgData name="Veerle Vereecken" userId="7616194e-492e-4527-a3c9-f48f242ca475" providerId="ADAL" clId="{7CA9A015-985F-4E92-82D5-84C3771ED28E}" dt="2025-09-03T18:43:58.612" v="1098" actId="20577"/>
          <ac:graphicFrameMkLst>
            <pc:docMk/>
            <pc:sldMk cId="2440446977" sldId="328"/>
            <ac:graphicFrameMk id="7" creationId="{12D36155-DC7E-71FA-FDF4-CD4B15F1465B}"/>
          </ac:graphicFrameMkLst>
        </pc:graphicFrameChg>
      </pc:sldChg>
      <pc:sldChg chg="delSp mod">
        <pc:chgData name="Veerle Vereecken" userId="7616194e-492e-4527-a3c9-f48f242ca475" providerId="ADAL" clId="{7CA9A015-985F-4E92-82D5-84C3771ED28E}" dt="2025-09-02T15:57:38.523" v="224" actId="478"/>
        <pc:sldMkLst>
          <pc:docMk/>
          <pc:sldMk cId="1821020697" sldId="331"/>
        </pc:sldMkLst>
        <pc:picChg chg="del">
          <ac:chgData name="Veerle Vereecken" userId="7616194e-492e-4527-a3c9-f48f242ca475" providerId="ADAL" clId="{7CA9A015-985F-4E92-82D5-84C3771ED28E}" dt="2025-09-02T15:57:38.523" v="224" actId="478"/>
          <ac:picMkLst>
            <pc:docMk/>
            <pc:sldMk cId="1821020697" sldId="331"/>
            <ac:picMk id="7" creationId="{3AD750B7-BE2C-08A7-93E4-CDEEE2C820DA}"/>
          </ac:picMkLst>
        </pc:picChg>
      </pc:sldChg>
      <pc:sldChg chg="modSp mod">
        <pc:chgData name="Veerle Vereecken" userId="7616194e-492e-4527-a3c9-f48f242ca475" providerId="ADAL" clId="{7CA9A015-985F-4E92-82D5-84C3771ED28E}" dt="2025-09-02T15:59:04.141" v="228" actId="20577"/>
        <pc:sldMkLst>
          <pc:docMk/>
          <pc:sldMk cId="3506405434" sldId="333"/>
        </pc:sldMkLst>
        <pc:graphicFrameChg chg="modGraphic">
          <ac:chgData name="Veerle Vereecken" userId="7616194e-492e-4527-a3c9-f48f242ca475" providerId="ADAL" clId="{7CA9A015-985F-4E92-82D5-84C3771ED28E}" dt="2025-09-02T15:59:04.141" v="228" actId="20577"/>
          <ac:graphicFrameMkLst>
            <pc:docMk/>
            <pc:sldMk cId="3506405434" sldId="333"/>
            <ac:graphicFrameMk id="6" creationId="{9C2F9628-A881-61A3-7F07-AEBC6179962C}"/>
          </ac:graphicFrameMkLst>
        </pc:graphicFrameChg>
      </pc:sldChg>
      <pc:sldChg chg="addSp delSp modSp mod setBg">
        <pc:chgData name="Veerle Vereecken" userId="7616194e-492e-4527-a3c9-f48f242ca475" providerId="ADAL" clId="{7CA9A015-985F-4E92-82D5-84C3771ED28E}" dt="2025-09-02T15:50:49.163" v="23" actId="26606"/>
        <pc:sldMkLst>
          <pc:docMk/>
          <pc:sldMk cId="2856487348" sldId="339"/>
        </pc:sldMkLst>
        <pc:spChg chg="mod">
          <ac:chgData name="Veerle Vereecken" userId="7616194e-492e-4527-a3c9-f48f242ca475" providerId="ADAL" clId="{7CA9A015-985F-4E92-82D5-84C3771ED28E}" dt="2025-09-02T15:50:30.404" v="14" actId="26606"/>
          <ac:spMkLst>
            <pc:docMk/>
            <pc:sldMk cId="2856487348" sldId="339"/>
            <ac:spMk id="2" creationId="{3B2AF511-C1B4-69FB-0A90-7380E8E426C5}"/>
          </ac:spMkLst>
        </pc:spChg>
        <pc:spChg chg="add del">
          <ac:chgData name="Veerle Vereecken" userId="7616194e-492e-4527-a3c9-f48f242ca475" providerId="ADAL" clId="{7CA9A015-985F-4E92-82D5-84C3771ED28E}" dt="2025-09-02T15:50:30.404" v="14" actId="26606"/>
          <ac:spMkLst>
            <pc:docMk/>
            <pc:sldMk cId="2856487348" sldId="339"/>
            <ac:spMk id="26" creationId="{8E487A7A-15F8-4EF6-BA1F-30C51E6EC727}"/>
          </ac:spMkLst>
        </pc:spChg>
        <pc:spChg chg="add del">
          <ac:chgData name="Veerle Vereecken" userId="7616194e-492e-4527-a3c9-f48f242ca475" providerId="ADAL" clId="{7CA9A015-985F-4E92-82D5-84C3771ED28E}" dt="2025-09-02T15:50:30.404" v="14" actId="26606"/>
          <ac:spMkLst>
            <pc:docMk/>
            <pc:sldMk cId="2856487348" sldId="339"/>
            <ac:spMk id="28" creationId="{36EFDBF8-A3DC-4DA8-9F33-E9107E70EE4F}"/>
          </ac:spMkLst>
        </pc:spChg>
        <pc:spChg chg="add del">
          <ac:chgData name="Veerle Vereecken" userId="7616194e-492e-4527-a3c9-f48f242ca475" providerId="ADAL" clId="{7CA9A015-985F-4E92-82D5-84C3771ED28E}" dt="2025-09-02T15:50:30.404" v="14" actId="26606"/>
          <ac:spMkLst>
            <pc:docMk/>
            <pc:sldMk cId="2856487348" sldId="339"/>
            <ac:spMk id="30" creationId="{E5332A3D-96DF-4962-8D36-3CA071EED96F}"/>
          </ac:spMkLst>
        </pc:spChg>
        <pc:graphicFrameChg chg="mod modGraphic">
          <ac:chgData name="Veerle Vereecken" userId="7616194e-492e-4527-a3c9-f48f242ca475" providerId="ADAL" clId="{7CA9A015-985F-4E92-82D5-84C3771ED28E}" dt="2025-09-02T15:50:49.163" v="23" actId="26606"/>
          <ac:graphicFrameMkLst>
            <pc:docMk/>
            <pc:sldMk cId="2856487348" sldId="339"/>
            <ac:graphicFrameMk id="21" creationId="{8FA0A256-233C-AB9A-A3C4-E44E27F308F2}"/>
          </ac:graphicFrameMkLst>
        </pc:graphicFrameChg>
      </pc:sldChg>
      <pc:sldChg chg="addSp delSp modSp mod">
        <pc:chgData name="Veerle Vereecken" userId="7616194e-492e-4527-a3c9-f48f242ca475" providerId="ADAL" clId="{7CA9A015-985F-4E92-82D5-84C3771ED28E}" dt="2025-09-03T18:16:12.580" v="461" actId="14100"/>
        <pc:sldMkLst>
          <pc:docMk/>
          <pc:sldMk cId="3197212423" sldId="342"/>
        </pc:sldMkLst>
        <pc:picChg chg="add mod">
          <ac:chgData name="Veerle Vereecken" userId="7616194e-492e-4527-a3c9-f48f242ca475" providerId="ADAL" clId="{7CA9A015-985F-4E92-82D5-84C3771ED28E}" dt="2025-09-03T18:16:12.580" v="461" actId="14100"/>
          <ac:picMkLst>
            <pc:docMk/>
            <pc:sldMk cId="3197212423" sldId="342"/>
            <ac:picMk id="3" creationId="{F448CD42-D20B-AE09-D115-4CED30328DB7}"/>
          </ac:picMkLst>
        </pc:picChg>
        <pc:picChg chg="del">
          <ac:chgData name="Veerle Vereecken" userId="7616194e-492e-4527-a3c9-f48f242ca475" providerId="ADAL" clId="{7CA9A015-985F-4E92-82D5-84C3771ED28E}" dt="2025-09-03T18:16:00.695" v="458" actId="478"/>
          <ac:picMkLst>
            <pc:docMk/>
            <pc:sldMk cId="3197212423" sldId="342"/>
            <ac:picMk id="7" creationId="{9831C283-B45F-930D-660A-7C3DF1F9D631}"/>
          </ac:picMkLst>
        </pc:picChg>
      </pc:sldChg>
      <pc:sldChg chg="modSp mod">
        <pc:chgData name="Veerle Vereecken" userId="7616194e-492e-4527-a3c9-f48f242ca475" providerId="ADAL" clId="{7CA9A015-985F-4E92-82D5-84C3771ED28E}" dt="2025-09-03T18:46:29.545" v="1275" actId="115"/>
        <pc:sldMkLst>
          <pc:docMk/>
          <pc:sldMk cId="3784185121" sldId="346"/>
        </pc:sldMkLst>
        <pc:graphicFrameChg chg="mod modGraphic">
          <ac:chgData name="Veerle Vereecken" userId="7616194e-492e-4527-a3c9-f48f242ca475" providerId="ADAL" clId="{7CA9A015-985F-4E92-82D5-84C3771ED28E}" dt="2025-09-03T18:46:29.545" v="1275" actId="115"/>
          <ac:graphicFrameMkLst>
            <pc:docMk/>
            <pc:sldMk cId="3784185121" sldId="346"/>
            <ac:graphicFrameMk id="12" creationId="{B138D400-A760-154C-5E4A-891B312EE615}"/>
          </ac:graphicFrameMkLst>
        </pc:graphicFrameChg>
      </pc:sldChg>
      <pc:sldChg chg="delSp modSp mod">
        <pc:chgData name="Veerle Vereecken" userId="7616194e-492e-4527-a3c9-f48f242ca475" providerId="ADAL" clId="{7CA9A015-985F-4E92-82D5-84C3771ED28E}" dt="2025-09-02T16:14:46.737" v="444" actId="1076"/>
        <pc:sldMkLst>
          <pc:docMk/>
          <pc:sldMk cId="3130174185" sldId="347"/>
        </pc:sldMkLst>
        <pc:spChg chg="mod">
          <ac:chgData name="Veerle Vereecken" userId="7616194e-492e-4527-a3c9-f48f242ca475" providerId="ADAL" clId="{7CA9A015-985F-4E92-82D5-84C3771ED28E}" dt="2025-09-02T16:14:31.761" v="441" actId="14100"/>
          <ac:spMkLst>
            <pc:docMk/>
            <pc:sldMk cId="3130174185" sldId="347"/>
            <ac:spMk id="2" creationId="{273D2F83-4C12-FDD9-33D1-C061A09AE2B6}"/>
          </ac:spMkLst>
        </pc:spChg>
        <pc:graphicFrameChg chg="modGraphic">
          <ac:chgData name="Veerle Vereecken" userId="7616194e-492e-4527-a3c9-f48f242ca475" providerId="ADAL" clId="{7CA9A015-985F-4E92-82D5-84C3771ED28E}" dt="2025-09-02T16:14:22.001" v="439" actId="20577"/>
          <ac:graphicFrameMkLst>
            <pc:docMk/>
            <pc:sldMk cId="3130174185" sldId="347"/>
            <ac:graphicFrameMk id="5" creationId="{BF3582B0-75E9-2CBE-B0AE-B6EE2433F3F2}"/>
          </ac:graphicFrameMkLst>
        </pc:graphicFrameChg>
        <pc:picChg chg="mod">
          <ac:chgData name="Veerle Vereecken" userId="7616194e-492e-4527-a3c9-f48f242ca475" providerId="ADAL" clId="{7CA9A015-985F-4E92-82D5-84C3771ED28E}" dt="2025-09-02T16:14:43.227" v="443" actId="1076"/>
          <ac:picMkLst>
            <pc:docMk/>
            <pc:sldMk cId="3130174185" sldId="347"/>
            <ac:picMk id="4" creationId="{962B78BB-A245-9A05-5670-84030052E535}"/>
          </ac:picMkLst>
        </pc:picChg>
        <pc:picChg chg="mod">
          <ac:chgData name="Veerle Vereecken" userId="7616194e-492e-4527-a3c9-f48f242ca475" providerId="ADAL" clId="{7CA9A015-985F-4E92-82D5-84C3771ED28E}" dt="2025-09-02T16:14:36.841" v="442" actId="1076"/>
          <ac:picMkLst>
            <pc:docMk/>
            <pc:sldMk cId="3130174185" sldId="347"/>
            <ac:picMk id="6" creationId="{00000000-0008-0000-0100-00002F000000}"/>
          </ac:picMkLst>
        </pc:picChg>
        <pc:picChg chg="del">
          <ac:chgData name="Veerle Vereecken" userId="7616194e-492e-4527-a3c9-f48f242ca475" providerId="ADAL" clId="{7CA9A015-985F-4E92-82D5-84C3771ED28E}" dt="2025-09-02T16:14:12.167" v="438" actId="21"/>
          <ac:picMkLst>
            <pc:docMk/>
            <pc:sldMk cId="3130174185" sldId="347"/>
            <ac:picMk id="7" creationId="{00000000-0008-0000-0100-000015000000}"/>
          </ac:picMkLst>
        </pc:picChg>
        <pc:picChg chg="mod">
          <ac:chgData name="Veerle Vereecken" userId="7616194e-492e-4527-a3c9-f48f242ca475" providerId="ADAL" clId="{7CA9A015-985F-4E92-82D5-84C3771ED28E}" dt="2025-09-02T16:14:27.989" v="440" actId="1076"/>
          <ac:picMkLst>
            <pc:docMk/>
            <pc:sldMk cId="3130174185" sldId="347"/>
            <ac:picMk id="8" creationId="{7E99457D-D8FC-57BD-3ECC-84AF6C941BF4}"/>
          </ac:picMkLst>
        </pc:picChg>
        <pc:picChg chg="mod">
          <ac:chgData name="Veerle Vereecken" userId="7616194e-492e-4527-a3c9-f48f242ca475" providerId="ADAL" clId="{7CA9A015-985F-4E92-82D5-84C3771ED28E}" dt="2025-09-02T16:14:46.737" v="444" actId="1076"/>
          <ac:picMkLst>
            <pc:docMk/>
            <pc:sldMk cId="3130174185" sldId="347"/>
            <ac:picMk id="9" creationId="{00000000-0008-0000-0100-000029000000}"/>
          </ac:picMkLst>
        </pc:picChg>
      </pc:sldChg>
      <pc:sldChg chg="addSp delSp modSp mod">
        <pc:chgData name="Veerle Vereecken" userId="7616194e-492e-4527-a3c9-f48f242ca475" providerId="ADAL" clId="{7CA9A015-985F-4E92-82D5-84C3771ED28E}" dt="2025-09-02T16:11:11.312" v="384" actId="26606"/>
        <pc:sldMkLst>
          <pc:docMk/>
          <pc:sldMk cId="4028675595" sldId="348"/>
        </pc:sldMkLst>
        <pc:spChg chg="mod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2" creationId="{2E183192-502D-BE0D-4A3B-FD8FD4A9F1CF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14" creationId="{79CBD3C9-4E66-426D-948E-7CF4778107E8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16" creationId="{DDB95FCF-AD96-482F-9FB8-CD95725E6EFF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20" creationId="{2ED84DD6-8A68-4994-8094-8DDBE89BF353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22" creationId="{176049D7-366E-4AC9-B689-460CC28F8E70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26" creationId="{4AD45A04-4150-4943-BB06-EEEDDD73BFCE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31" creationId="{809C0BCD-BEE9-423F-A51C-BCCD8E5EAADA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37" creationId="{63FE6F10-B3AD-4403-94CA-F5115528699D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39" creationId="{364D6A39-A4F7-4B00-9F42-3BC67177DB1F}"/>
          </ac:spMkLst>
        </pc:spChg>
        <pc:spChg chg="add del">
          <ac:chgData name="Veerle Vereecken" userId="7616194e-492e-4527-a3c9-f48f242ca475" providerId="ADAL" clId="{7CA9A015-985F-4E92-82D5-84C3771ED28E}" dt="2025-09-02T16:11:11.312" v="384" actId="26606"/>
          <ac:spMkLst>
            <pc:docMk/>
            <pc:sldMk cId="4028675595" sldId="348"/>
            <ac:spMk id="43" creationId="{B5D0D97D-7911-4A25-88E2-4D81FD4AB294}"/>
          </ac:spMkLst>
        </pc:spChg>
        <pc:picChg chg="mod">
          <ac:chgData name="Veerle Vereecken" userId="7616194e-492e-4527-a3c9-f48f242ca475" providerId="ADAL" clId="{7CA9A015-985F-4E92-82D5-84C3771ED28E}" dt="2025-09-02T15:51:45.619" v="74" actId="14100"/>
          <ac:picMkLst>
            <pc:docMk/>
            <pc:sldMk cId="4028675595" sldId="348"/>
            <ac:picMk id="9" creationId="{4AE83BE2-81E7-CAF7-0DDE-321597D377C8}"/>
          </ac:picMkLst>
        </pc:picChg>
      </pc:sldChg>
      <pc:sldChg chg="addSp delSp modSp mod">
        <pc:chgData name="Veerle Vereecken" userId="7616194e-492e-4527-a3c9-f48f242ca475" providerId="ADAL" clId="{7CA9A015-985F-4E92-82D5-84C3771ED28E}" dt="2025-09-03T18:35:40.512" v="1050" actId="20577"/>
        <pc:sldMkLst>
          <pc:docMk/>
          <pc:sldMk cId="2044926432" sldId="349"/>
        </pc:sldMkLst>
        <pc:spChg chg="mod">
          <ac:chgData name="Veerle Vereecken" userId="7616194e-492e-4527-a3c9-f48f242ca475" providerId="ADAL" clId="{7CA9A015-985F-4E92-82D5-84C3771ED28E}" dt="2025-09-03T18:33:35.294" v="947" actId="5793"/>
          <ac:spMkLst>
            <pc:docMk/>
            <pc:sldMk cId="2044926432" sldId="349"/>
            <ac:spMk id="2" creationId="{7566D90C-A896-E95C-1CED-EEA62447524C}"/>
          </ac:spMkLst>
        </pc:spChg>
        <pc:spChg chg="add del mod">
          <ac:chgData name="Veerle Vereecken" userId="7616194e-492e-4527-a3c9-f48f242ca475" providerId="ADAL" clId="{7CA9A015-985F-4E92-82D5-84C3771ED28E}" dt="2025-09-03T18:34:31.228" v="1048" actId="26606"/>
          <ac:spMkLst>
            <pc:docMk/>
            <pc:sldMk cId="2044926432" sldId="349"/>
            <ac:spMk id="4" creationId="{23E01922-A83C-BE1E-B8F2-CEDBB720776A}"/>
          </ac:spMkLst>
        </pc:spChg>
        <pc:graphicFrameChg chg="add modGraphic">
          <ac:chgData name="Veerle Vereecken" userId="7616194e-492e-4527-a3c9-f48f242ca475" providerId="ADAL" clId="{7CA9A015-985F-4E92-82D5-84C3771ED28E}" dt="2025-09-03T18:35:40.512" v="1050" actId="20577"/>
          <ac:graphicFrameMkLst>
            <pc:docMk/>
            <pc:sldMk cId="2044926432" sldId="349"/>
            <ac:graphicFrameMk id="6" creationId="{4F6C86AF-2948-A224-1AFE-2631DA8CBAE9}"/>
          </ac:graphicFrameMkLst>
        </pc:graphicFrameChg>
        <pc:picChg chg="del">
          <ac:chgData name="Veerle Vereecken" userId="7616194e-492e-4527-a3c9-f48f242ca475" providerId="ADAL" clId="{7CA9A015-985F-4E92-82D5-84C3771ED28E}" dt="2025-09-03T18:17:09.919" v="466" actId="478"/>
          <ac:picMkLst>
            <pc:docMk/>
            <pc:sldMk cId="2044926432" sldId="349"/>
            <ac:picMk id="5" creationId="{93675DF4-46EF-2EBB-F1AE-28FC2FF817FA}"/>
          </ac:picMkLst>
        </pc:picChg>
      </pc:sldChg>
      <pc:sldChg chg="addSp delSp modSp add mod">
        <pc:chgData name="Veerle Vereecken" userId="7616194e-492e-4527-a3c9-f48f242ca475" providerId="ADAL" clId="{7CA9A015-985F-4E92-82D5-84C3771ED28E}" dt="2025-09-02T15:57:27.965" v="223" actId="5793"/>
        <pc:sldMkLst>
          <pc:docMk/>
          <pc:sldMk cId="1819908454" sldId="351"/>
        </pc:sldMkLst>
        <pc:spChg chg="mod">
          <ac:chgData name="Veerle Vereecken" userId="7616194e-492e-4527-a3c9-f48f242ca475" providerId="ADAL" clId="{7CA9A015-985F-4E92-82D5-84C3771ED28E}" dt="2025-09-02T15:57:04.492" v="162" actId="14100"/>
          <ac:spMkLst>
            <pc:docMk/>
            <pc:sldMk cId="1819908454" sldId="351"/>
            <ac:spMk id="2" creationId="{964B6728-19D1-4396-EEFB-00BC0FC6B547}"/>
          </ac:spMkLst>
        </pc:spChg>
        <pc:graphicFrameChg chg="mod modGraphic">
          <ac:chgData name="Veerle Vereecken" userId="7616194e-492e-4527-a3c9-f48f242ca475" providerId="ADAL" clId="{7CA9A015-985F-4E92-82D5-84C3771ED28E}" dt="2025-09-02T15:57:27.965" v="223" actId="5793"/>
          <ac:graphicFrameMkLst>
            <pc:docMk/>
            <pc:sldMk cId="1819908454" sldId="351"/>
            <ac:graphicFrameMk id="5" creationId="{A40D3718-A5BE-A4C1-CCCB-02402777E052}"/>
          </ac:graphicFrameMkLst>
        </pc:graphicFrameChg>
        <pc:picChg chg="add mod">
          <ac:chgData name="Veerle Vereecken" userId="7616194e-492e-4527-a3c9-f48f242ca475" providerId="ADAL" clId="{7CA9A015-985F-4E92-82D5-84C3771ED28E}" dt="2025-09-02T15:56:22.562" v="156" actId="1076"/>
          <ac:picMkLst>
            <pc:docMk/>
            <pc:sldMk cId="1819908454" sldId="351"/>
            <ac:picMk id="3" creationId="{C6B50141-2E45-FE8A-A4BC-1F1EC3032187}"/>
          </ac:picMkLst>
        </pc:picChg>
        <pc:picChg chg="del">
          <ac:chgData name="Veerle Vereecken" userId="7616194e-492e-4527-a3c9-f48f242ca475" providerId="ADAL" clId="{7CA9A015-985F-4E92-82D5-84C3771ED28E}" dt="2025-09-02T15:54:04.591" v="107" actId="478"/>
          <ac:picMkLst>
            <pc:docMk/>
            <pc:sldMk cId="1819908454" sldId="351"/>
            <ac:picMk id="4" creationId="{F7798ABB-CD10-316C-7699-03E5D43F6ABF}"/>
          </ac:picMkLst>
        </pc:picChg>
        <pc:picChg chg="del">
          <ac:chgData name="Veerle Vereecken" userId="7616194e-492e-4527-a3c9-f48f242ca475" providerId="ADAL" clId="{7CA9A015-985F-4E92-82D5-84C3771ED28E}" dt="2025-09-02T15:54:05.673" v="108" actId="478"/>
          <ac:picMkLst>
            <pc:docMk/>
            <pc:sldMk cId="1819908454" sldId="351"/>
            <ac:picMk id="6" creationId="{37C56713-0BD1-84C1-E40B-D29FC87DD605}"/>
          </ac:picMkLst>
        </pc:picChg>
        <pc:picChg chg="mod">
          <ac:chgData name="Veerle Vereecken" userId="7616194e-492e-4527-a3c9-f48f242ca475" providerId="ADAL" clId="{7CA9A015-985F-4E92-82D5-84C3771ED28E}" dt="2025-09-02T15:56:12.675" v="152" actId="1076"/>
          <ac:picMkLst>
            <pc:docMk/>
            <pc:sldMk cId="1819908454" sldId="351"/>
            <ac:picMk id="7" creationId="{797BB58F-8603-89FC-11C7-DAB82F9148F5}"/>
          </ac:picMkLst>
        </pc:picChg>
        <pc:picChg chg="del">
          <ac:chgData name="Veerle Vereecken" userId="7616194e-492e-4527-a3c9-f48f242ca475" providerId="ADAL" clId="{7CA9A015-985F-4E92-82D5-84C3771ED28E}" dt="2025-09-02T15:54:06.611" v="109" actId="478"/>
          <ac:picMkLst>
            <pc:docMk/>
            <pc:sldMk cId="1819908454" sldId="351"/>
            <ac:picMk id="8" creationId="{692C610A-BCF7-B903-4DE9-F1FA7D0CCE25}"/>
          </ac:picMkLst>
        </pc:picChg>
        <pc:picChg chg="del">
          <ac:chgData name="Veerle Vereecken" userId="7616194e-492e-4527-a3c9-f48f242ca475" providerId="ADAL" clId="{7CA9A015-985F-4E92-82D5-84C3771ED28E}" dt="2025-09-02T15:54:07.688" v="110" actId="478"/>
          <ac:picMkLst>
            <pc:docMk/>
            <pc:sldMk cId="1819908454" sldId="351"/>
            <ac:picMk id="9" creationId="{2904015B-B427-7D86-5646-70F9476F8C7A}"/>
          </ac:picMkLst>
        </pc:picChg>
        <pc:picChg chg="add mod">
          <ac:chgData name="Veerle Vereecken" userId="7616194e-492e-4527-a3c9-f48f242ca475" providerId="ADAL" clId="{7CA9A015-985F-4E92-82D5-84C3771ED28E}" dt="2025-09-02T15:56:56.541" v="160" actId="1076"/>
          <ac:picMkLst>
            <pc:docMk/>
            <pc:sldMk cId="1819908454" sldId="351"/>
            <ac:picMk id="10" creationId="{35C9AF01-3FAB-7BC5-4AB2-A824C787D9D7}"/>
          </ac:picMkLst>
        </pc:picChg>
      </pc:sldChg>
      <pc:sldChg chg="new del">
        <pc:chgData name="Veerle Vereecken" userId="7616194e-492e-4527-a3c9-f48f242ca475" providerId="ADAL" clId="{7CA9A015-985F-4E92-82D5-84C3771ED28E}" dt="2025-09-02T15:53:37.010" v="80" actId="680"/>
        <pc:sldMkLst>
          <pc:docMk/>
          <pc:sldMk cId="2074093464" sldId="351"/>
        </pc:sldMkLst>
      </pc:sldChg>
      <pc:sldChg chg="addSp delSp modSp new mod setBg">
        <pc:chgData name="Veerle Vereecken" userId="7616194e-492e-4527-a3c9-f48f242ca475" providerId="ADAL" clId="{7CA9A015-985F-4E92-82D5-84C3771ED28E}" dt="2025-09-03T18:48:07.735" v="1291" actId="5793"/>
        <pc:sldMkLst>
          <pc:docMk/>
          <pc:sldMk cId="3443054299" sldId="352"/>
        </pc:sldMkLst>
        <pc:spChg chg="add del mod">
          <ac:chgData name="Veerle Vereecken" userId="7616194e-492e-4527-a3c9-f48f242ca475" providerId="ADAL" clId="{7CA9A015-985F-4E92-82D5-84C3771ED28E}" dt="2025-09-02T16:04:14.142" v="355" actId="478"/>
          <ac:spMkLst>
            <pc:docMk/>
            <pc:sldMk cId="3443054299" sldId="352"/>
            <ac:spMk id="2" creationId="{039E79EC-DC3D-92DB-5890-EAC417E1466C}"/>
          </ac:spMkLst>
        </pc:spChg>
        <pc:spChg chg="mod">
          <ac:chgData name="Veerle Vereecken" userId="7616194e-492e-4527-a3c9-f48f242ca475" providerId="ADAL" clId="{7CA9A015-985F-4E92-82D5-84C3771ED28E}" dt="2025-09-03T18:48:07.735" v="1291" actId="5793"/>
          <ac:spMkLst>
            <pc:docMk/>
            <pc:sldMk cId="3443054299" sldId="352"/>
            <ac:spMk id="3" creationId="{AF9B2F79-3FE8-113E-B230-29432C853ED3}"/>
          </ac:spMkLst>
        </pc:spChg>
        <pc:picChg chg="add mod">
          <ac:chgData name="Veerle Vereecken" userId="7616194e-492e-4527-a3c9-f48f242ca475" providerId="ADAL" clId="{7CA9A015-985F-4E92-82D5-84C3771ED28E}" dt="2025-09-02T16:04:08.267" v="354" actId="14100"/>
          <ac:picMkLst>
            <pc:docMk/>
            <pc:sldMk cId="3443054299" sldId="352"/>
            <ac:picMk id="1026" creationId="{BCF59AF5-D8C3-23E3-235C-A7BB600EAB77}"/>
          </ac:picMkLst>
        </pc:picChg>
        <pc:picChg chg="add mod">
          <ac:chgData name="Veerle Vereecken" userId="7616194e-492e-4527-a3c9-f48f242ca475" providerId="ADAL" clId="{7CA9A015-985F-4E92-82D5-84C3771ED28E}" dt="2025-09-02T16:04:35.028" v="360" actId="1076"/>
          <ac:picMkLst>
            <pc:docMk/>
            <pc:sldMk cId="3443054299" sldId="352"/>
            <ac:picMk id="1028" creationId="{D50227E5-C80D-D33A-8AEB-8C985A951907}"/>
          </ac:picMkLst>
        </pc:picChg>
      </pc:sldChg>
      <pc:sldChg chg="addSp delSp modSp new mod setBg">
        <pc:chgData name="Veerle Vereecken" userId="7616194e-492e-4527-a3c9-f48f242ca475" providerId="ADAL" clId="{7CA9A015-985F-4E92-82D5-84C3771ED28E}" dt="2025-09-03T18:43:42.656" v="1077" actId="20577"/>
        <pc:sldMkLst>
          <pc:docMk/>
          <pc:sldMk cId="1248214608" sldId="353"/>
        </pc:sldMkLst>
        <pc:spChg chg="mod">
          <ac:chgData name="Veerle Vereecken" userId="7616194e-492e-4527-a3c9-f48f242ca475" providerId="ADAL" clId="{7CA9A015-985F-4E92-82D5-84C3771ED28E}" dt="2025-09-03T18:43:42.656" v="1077" actId="20577"/>
          <ac:spMkLst>
            <pc:docMk/>
            <pc:sldMk cId="1248214608" sldId="353"/>
            <ac:spMk id="2" creationId="{992871ED-F584-6ADE-7A4A-24908C6F2666}"/>
          </ac:spMkLst>
        </pc:spChg>
        <pc:spChg chg="add del mod">
          <ac:chgData name="Veerle Vereecken" userId="7616194e-492e-4527-a3c9-f48f242ca475" providerId="ADAL" clId="{7CA9A015-985F-4E92-82D5-84C3771ED28E}" dt="2025-09-02T16:12:21.670" v="408" actId="26606"/>
          <ac:spMkLst>
            <pc:docMk/>
            <pc:sldMk cId="1248214608" sldId="353"/>
            <ac:spMk id="3" creationId="{713DDF51-632F-577E-105A-A96A6606B8E3}"/>
          </ac:spMkLst>
        </pc:spChg>
        <pc:graphicFrameChg chg="add del">
          <ac:chgData name="Veerle Vereecken" userId="7616194e-492e-4527-a3c9-f48f242ca475" providerId="ADAL" clId="{7CA9A015-985F-4E92-82D5-84C3771ED28E}" dt="2025-09-02T16:12:21.652" v="407" actId="26606"/>
          <ac:graphicFrameMkLst>
            <pc:docMk/>
            <pc:sldMk cId="1248214608" sldId="353"/>
            <ac:graphicFrameMk id="5" creationId="{E6A68239-1C13-D658-6498-9F078AA158C8}"/>
          </ac:graphicFrameMkLst>
        </pc:graphicFrameChg>
        <pc:graphicFrameChg chg="add">
          <ac:chgData name="Veerle Vereecken" userId="7616194e-492e-4527-a3c9-f48f242ca475" providerId="ADAL" clId="{7CA9A015-985F-4E92-82D5-84C3771ED28E}" dt="2025-09-02T16:12:21.670" v="408" actId="26606"/>
          <ac:graphicFrameMkLst>
            <pc:docMk/>
            <pc:sldMk cId="1248214608" sldId="353"/>
            <ac:graphicFrameMk id="7" creationId="{1DF73E21-D0A4-4757-E891-91B071CC6CF9}"/>
          </ac:graphicFrameMkLst>
        </pc:graphicFrameChg>
      </pc:sldChg>
      <pc:sldChg chg="modSp mod">
        <pc:chgData name="Veerle Vereecken" userId="7616194e-492e-4527-a3c9-f48f242ca475" providerId="ADAL" clId="{7CA9A015-985F-4E92-82D5-84C3771ED28E}" dt="2025-09-03T18:45:13.360" v="1226" actId="20577"/>
        <pc:sldMkLst>
          <pc:docMk/>
          <pc:sldMk cId="230587578" sldId="354"/>
        </pc:sldMkLst>
        <pc:graphicFrameChg chg="mod modGraphic">
          <ac:chgData name="Veerle Vereecken" userId="7616194e-492e-4527-a3c9-f48f242ca475" providerId="ADAL" clId="{7CA9A015-985F-4E92-82D5-84C3771ED28E}" dt="2025-09-03T18:45:13.360" v="1226" actId="20577"/>
          <ac:graphicFrameMkLst>
            <pc:docMk/>
            <pc:sldMk cId="230587578" sldId="354"/>
            <ac:graphicFrameMk id="12" creationId="{9B6A2761-F11F-4611-EE66-79A8AC01E503}"/>
          </ac:graphicFrameMkLst>
        </pc:graphicFrameChg>
      </pc:sldChg>
      <pc:sldChg chg="addSp delSp modSp add mod">
        <pc:chgData name="Veerle Vereecken" userId="7616194e-492e-4527-a3c9-f48f242ca475" providerId="ADAL" clId="{7CA9A015-985F-4E92-82D5-84C3771ED28E}" dt="2025-09-03T18:37:31.833" v="1054" actId="14100"/>
        <pc:sldMkLst>
          <pc:docMk/>
          <pc:sldMk cId="1833375223" sldId="355"/>
        </pc:sldMkLst>
        <pc:spChg chg="mod">
          <ac:chgData name="Veerle Vereecken" userId="7616194e-492e-4527-a3c9-f48f242ca475" providerId="ADAL" clId="{7CA9A015-985F-4E92-82D5-84C3771ED28E}" dt="2025-09-03T18:16:54.274" v="463" actId="20577"/>
          <ac:spMkLst>
            <pc:docMk/>
            <pc:sldMk cId="1833375223" sldId="355"/>
            <ac:spMk id="2" creationId="{7234A15F-D71D-88E5-8F79-47FE5E0FDBA2}"/>
          </ac:spMkLst>
        </pc:spChg>
        <pc:spChg chg="add mod">
          <ac:chgData name="Veerle Vereecken" userId="7616194e-492e-4527-a3c9-f48f242ca475" providerId="ADAL" clId="{7CA9A015-985F-4E92-82D5-84C3771ED28E}" dt="2025-09-03T18:37:21.582" v="1051" actId="478"/>
          <ac:spMkLst>
            <pc:docMk/>
            <pc:sldMk cId="1833375223" sldId="355"/>
            <ac:spMk id="4" creationId="{F5920834-9E76-2D68-3E6E-73782B96539B}"/>
          </ac:spMkLst>
        </pc:spChg>
        <pc:picChg chg="del mod">
          <ac:chgData name="Veerle Vereecken" userId="7616194e-492e-4527-a3c9-f48f242ca475" providerId="ADAL" clId="{7CA9A015-985F-4E92-82D5-84C3771ED28E}" dt="2025-09-03T18:37:21.582" v="1051" actId="478"/>
          <ac:picMkLst>
            <pc:docMk/>
            <pc:sldMk cId="1833375223" sldId="355"/>
            <ac:picMk id="5" creationId="{C3C84A79-1B7E-EF1B-B8BB-492A78A20BC9}"/>
          </ac:picMkLst>
        </pc:picChg>
        <pc:picChg chg="add mod">
          <ac:chgData name="Veerle Vereecken" userId="7616194e-492e-4527-a3c9-f48f242ca475" providerId="ADAL" clId="{7CA9A015-985F-4E92-82D5-84C3771ED28E}" dt="2025-09-03T18:37:31.833" v="1054" actId="14100"/>
          <ac:picMkLst>
            <pc:docMk/>
            <pc:sldMk cId="1833375223" sldId="355"/>
            <ac:picMk id="7" creationId="{EFB82238-0154-F76F-9051-52AF12CF9C7C}"/>
          </ac:picMkLst>
        </pc:picChg>
      </pc:sldChg>
    </pc:docChg>
  </pc:docChgLst>
  <pc:docChgLst>
    <pc:chgData name="Veerle Vereecken" userId="7616194e-492e-4527-a3c9-f48f242ca475" providerId="ADAL" clId="{0550CEE9-7AB9-4765-9524-C09E65838BC7}"/>
    <pc:docChg chg="undo custSel addSld delSld modSld sldOrd">
      <pc:chgData name="Veerle Vereecken" userId="7616194e-492e-4527-a3c9-f48f242ca475" providerId="ADAL" clId="{0550CEE9-7AB9-4765-9524-C09E65838BC7}" dt="2025-09-03T10:55:58.075" v="3984" actId="20577"/>
      <pc:docMkLst>
        <pc:docMk/>
      </pc:docMkLst>
      <pc:sldChg chg="modSp mod">
        <pc:chgData name="Veerle Vereecken" userId="7616194e-492e-4527-a3c9-f48f242ca475" providerId="ADAL" clId="{0550CEE9-7AB9-4765-9524-C09E65838BC7}" dt="2025-09-03T10:55:32.296" v="3982"/>
        <pc:sldMkLst>
          <pc:docMk/>
          <pc:sldMk cId="2814949453" sldId="264"/>
        </pc:sldMkLst>
        <pc:graphicFrameChg chg="mod modGraphic">
          <ac:chgData name="Veerle Vereecken" userId="7616194e-492e-4527-a3c9-f48f242ca475" providerId="ADAL" clId="{0550CEE9-7AB9-4765-9524-C09E65838BC7}" dt="2025-09-03T10:55:32.296" v="3982"/>
          <ac:graphicFrameMkLst>
            <pc:docMk/>
            <pc:sldMk cId="2814949453" sldId="264"/>
            <ac:graphicFrameMk id="12" creationId="{37087DC3-0BC6-4BC1-7D1E-97812E3831EA}"/>
          </ac:graphicFrameMkLst>
        </pc:graphicFrameChg>
      </pc:sldChg>
      <pc:sldChg chg="modSp mod">
        <pc:chgData name="Veerle Vereecken" userId="7616194e-492e-4527-a3c9-f48f242ca475" providerId="ADAL" clId="{0550CEE9-7AB9-4765-9524-C09E65838BC7}" dt="2025-09-01T13:26:43.172" v="1638" actId="20577"/>
        <pc:sldMkLst>
          <pc:docMk/>
          <pc:sldMk cId="856299427" sldId="270"/>
        </pc:sldMkLst>
        <pc:graphicFrameChg chg="mod modGraphic">
          <ac:chgData name="Veerle Vereecken" userId="7616194e-492e-4527-a3c9-f48f242ca475" providerId="ADAL" clId="{0550CEE9-7AB9-4765-9524-C09E65838BC7}" dt="2025-09-01T13:26:43.172" v="1638" actId="20577"/>
          <ac:graphicFrameMkLst>
            <pc:docMk/>
            <pc:sldMk cId="856299427" sldId="270"/>
            <ac:graphicFrameMk id="12" creationId="{CE9D3C9D-4E81-0F81-59BA-AE40E183C19D}"/>
          </ac:graphicFrameMkLst>
        </pc:graphicFrameChg>
      </pc:sldChg>
      <pc:sldChg chg="modSp mod">
        <pc:chgData name="Veerle Vereecken" userId="7616194e-492e-4527-a3c9-f48f242ca475" providerId="ADAL" clId="{0550CEE9-7AB9-4765-9524-C09E65838BC7}" dt="2025-09-01T14:56:26.026" v="2731" actId="1076"/>
        <pc:sldMkLst>
          <pc:docMk/>
          <pc:sldMk cId="1179858358" sldId="295"/>
        </pc:sldMkLst>
        <pc:picChg chg="mod">
          <ac:chgData name="Veerle Vereecken" userId="7616194e-492e-4527-a3c9-f48f242ca475" providerId="ADAL" clId="{0550CEE9-7AB9-4765-9524-C09E65838BC7}" dt="2025-09-01T14:56:26.026" v="2731" actId="1076"/>
          <ac:picMkLst>
            <pc:docMk/>
            <pc:sldMk cId="1179858358" sldId="295"/>
            <ac:picMk id="4" creationId="{6E73B0D6-AF4D-C8D3-D224-579B528E5374}"/>
          </ac:picMkLst>
        </pc:picChg>
        <pc:picChg chg="mod">
          <ac:chgData name="Veerle Vereecken" userId="7616194e-492e-4527-a3c9-f48f242ca475" providerId="ADAL" clId="{0550CEE9-7AB9-4765-9524-C09E65838BC7}" dt="2025-09-01T14:07:14.812" v="2428" actId="1076"/>
          <ac:picMkLst>
            <pc:docMk/>
            <pc:sldMk cId="1179858358" sldId="295"/>
            <ac:picMk id="6" creationId="{AEC8553B-7CA2-3BC6-F761-C17207E1F249}"/>
          </ac:picMkLst>
        </pc:picChg>
      </pc:sldChg>
      <pc:sldChg chg="addSp delSp modSp mod ord">
        <pc:chgData name="Veerle Vereecken" userId="7616194e-492e-4527-a3c9-f48f242ca475" providerId="ADAL" clId="{0550CEE9-7AB9-4765-9524-C09E65838BC7}" dt="2025-09-01T14:06:47.027" v="2427" actId="14100"/>
        <pc:sldMkLst>
          <pc:docMk/>
          <pc:sldMk cId="411659165" sldId="320"/>
        </pc:sldMkLst>
      </pc:sldChg>
      <pc:sldChg chg="delSp modSp del mod">
        <pc:chgData name="Veerle Vereecken" userId="7616194e-492e-4527-a3c9-f48f242ca475" providerId="ADAL" clId="{0550CEE9-7AB9-4765-9524-C09E65838BC7}" dt="2025-09-01T14:25:18.353" v="2672" actId="2696"/>
        <pc:sldMkLst>
          <pc:docMk/>
          <pc:sldMk cId="444857326" sldId="325"/>
        </pc:sldMkLst>
      </pc:sldChg>
      <pc:sldChg chg="addSp modSp mod setBg">
        <pc:chgData name="Veerle Vereecken" userId="7616194e-492e-4527-a3c9-f48f242ca475" providerId="ADAL" clId="{0550CEE9-7AB9-4765-9524-C09E65838BC7}" dt="2025-09-02T06:25:28.983" v="2928" actId="20577"/>
        <pc:sldMkLst>
          <pc:docMk/>
          <pc:sldMk cId="3996189889" sldId="326"/>
        </pc:sldMkLst>
        <pc:spChg chg="mod">
          <ac:chgData name="Veerle Vereecken" userId="7616194e-492e-4527-a3c9-f48f242ca475" providerId="ADAL" clId="{0550CEE9-7AB9-4765-9524-C09E65838BC7}" dt="2025-09-01T14:54:26.201" v="2728" actId="20577"/>
          <ac:spMkLst>
            <pc:docMk/>
            <pc:sldMk cId="3996189889" sldId="326"/>
            <ac:spMk id="2" creationId="{75DBC043-E972-31E1-0DE8-5F29B6E3CBC7}"/>
          </ac:spMkLst>
        </pc:spChg>
        <pc:spChg chg="mod">
          <ac:chgData name="Veerle Vereecken" userId="7616194e-492e-4527-a3c9-f48f242ca475" providerId="ADAL" clId="{0550CEE9-7AB9-4765-9524-C09E65838BC7}" dt="2025-09-02T06:25:28.983" v="2928" actId="20577"/>
          <ac:spMkLst>
            <pc:docMk/>
            <pc:sldMk cId="3996189889" sldId="326"/>
            <ac:spMk id="6" creationId="{182234A7-C0D7-4524-16E3-5EDF1C678DA0}"/>
          </ac:spMkLst>
        </pc:spChg>
        <pc:spChg chg="add">
          <ac:chgData name="Veerle Vereecken" userId="7616194e-492e-4527-a3c9-f48f242ca475" providerId="ADAL" clId="{0550CEE9-7AB9-4765-9524-C09E65838BC7}" dt="2025-09-01T14:54:03.926" v="2712" actId="26606"/>
          <ac:spMkLst>
            <pc:docMk/>
            <pc:sldMk cId="3996189889" sldId="326"/>
            <ac:spMk id="13" creationId="{D6EE4256-458B-404C-9B94-A70BE6ADEB98}"/>
          </ac:spMkLst>
        </pc:spChg>
        <pc:spChg chg="add">
          <ac:chgData name="Veerle Vereecken" userId="7616194e-492e-4527-a3c9-f48f242ca475" providerId="ADAL" clId="{0550CEE9-7AB9-4765-9524-C09E65838BC7}" dt="2025-09-01T14:54:03.926" v="2712" actId="26606"/>
          <ac:spMkLst>
            <pc:docMk/>
            <pc:sldMk cId="3996189889" sldId="326"/>
            <ac:spMk id="15" creationId="{55A4CF6E-7121-42F9-96F4-34B006CDA656}"/>
          </ac:spMkLst>
        </pc:spChg>
        <pc:spChg chg="add">
          <ac:chgData name="Veerle Vereecken" userId="7616194e-492e-4527-a3c9-f48f242ca475" providerId="ADAL" clId="{0550CEE9-7AB9-4765-9524-C09E65838BC7}" dt="2025-09-01T14:54:03.926" v="2712" actId="26606"/>
          <ac:spMkLst>
            <pc:docMk/>
            <pc:sldMk cId="3996189889" sldId="326"/>
            <ac:spMk id="17" creationId="{9F100E14-B7EA-4052-AEF7-30BAD58C1BAC}"/>
          </ac:spMkLst>
        </pc:spChg>
        <pc:spChg chg="add">
          <ac:chgData name="Veerle Vereecken" userId="7616194e-492e-4527-a3c9-f48f242ca475" providerId="ADAL" clId="{0550CEE9-7AB9-4765-9524-C09E65838BC7}" dt="2025-09-01T14:54:03.926" v="2712" actId="26606"/>
          <ac:spMkLst>
            <pc:docMk/>
            <pc:sldMk cId="3996189889" sldId="326"/>
            <ac:spMk id="19" creationId="{BAB9592D-B230-4582-8300-D136BE6E05EE}"/>
          </ac:spMkLst>
        </pc:spChg>
        <pc:spChg chg="add">
          <ac:chgData name="Veerle Vereecken" userId="7616194e-492e-4527-a3c9-f48f242ca475" providerId="ADAL" clId="{0550CEE9-7AB9-4765-9524-C09E65838BC7}" dt="2025-09-01T14:54:03.926" v="2712" actId="26606"/>
          <ac:spMkLst>
            <pc:docMk/>
            <pc:sldMk cId="3996189889" sldId="326"/>
            <ac:spMk id="21" creationId="{48CB4C51-7EA5-40D9-A230-538C75113689}"/>
          </ac:spMkLst>
        </pc:spChg>
        <pc:picChg chg="mod">
          <ac:chgData name="Veerle Vereecken" userId="7616194e-492e-4527-a3c9-f48f242ca475" providerId="ADAL" clId="{0550CEE9-7AB9-4765-9524-C09E65838BC7}" dt="2025-09-01T14:54:03.926" v="2712" actId="26606"/>
          <ac:picMkLst>
            <pc:docMk/>
            <pc:sldMk cId="3996189889" sldId="326"/>
            <ac:picMk id="4" creationId="{845C419F-A9A3-E212-8587-588D1934EAE8}"/>
          </ac:picMkLst>
        </pc:picChg>
        <pc:picChg chg="mod">
          <ac:chgData name="Veerle Vereecken" userId="7616194e-492e-4527-a3c9-f48f242ca475" providerId="ADAL" clId="{0550CEE9-7AB9-4765-9524-C09E65838BC7}" dt="2025-09-02T06:07:38.665" v="2805" actId="14100"/>
          <ac:picMkLst>
            <pc:docMk/>
            <pc:sldMk cId="3996189889" sldId="326"/>
            <ac:picMk id="8" creationId="{144D78AE-E782-99F3-BD45-7254E3DAC431}"/>
          </ac:picMkLst>
        </pc:picChg>
      </pc:sldChg>
      <pc:sldChg chg="addSp delSp modSp mod setBg">
        <pc:chgData name="Veerle Vereecken" userId="7616194e-492e-4527-a3c9-f48f242ca475" providerId="ADAL" clId="{0550CEE9-7AB9-4765-9524-C09E65838BC7}" dt="2025-09-01T14:23:54.831" v="2667" actId="26606"/>
        <pc:sldMkLst>
          <pc:docMk/>
          <pc:sldMk cId="1646547572" sldId="327"/>
        </pc:sldMkLst>
        <pc:spChg chg="mod">
          <ac:chgData name="Veerle Vereecken" userId="7616194e-492e-4527-a3c9-f48f242ca475" providerId="ADAL" clId="{0550CEE9-7AB9-4765-9524-C09E65838BC7}" dt="2025-09-01T14:23:54.831" v="2667" actId="26606"/>
          <ac:spMkLst>
            <pc:docMk/>
            <pc:sldMk cId="1646547572" sldId="327"/>
            <ac:spMk id="2" creationId="{F2EC7708-E959-8BF0-EFC6-24B9A31125B1}"/>
          </ac:spMkLst>
        </pc:spChg>
        <pc:graphicFrameChg chg="mod modGraphic">
          <ac:chgData name="Veerle Vereecken" userId="7616194e-492e-4527-a3c9-f48f242ca475" providerId="ADAL" clId="{0550CEE9-7AB9-4765-9524-C09E65838BC7}" dt="2025-09-01T14:23:54.831" v="2667" actId="26606"/>
          <ac:graphicFrameMkLst>
            <pc:docMk/>
            <pc:sldMk cId="1646547572" sldId="327"/>
            <ac:graphicFrameMk id="21" creationId="{7F50AD7B-4AC6-21BA-A3B3-A53B1B71BD0F}"/>
          </ac:graphicFrameMkLst>
        </pc:graphicFrameChg>
      </pc:sldChg>
      <pc:sldChg chg="modSp mod ord">
        <pc:chgData name="Veerle Vereecken" userId="7616194e-492e-4527-a3c9-f48f242ca475" providerId="ADAL" clId="{0550CEE9-7AB9-4765-9524-C09E65838BC7}" dt="2025-09-01T13:19:38.944" v="1176" actId="20577"/>
        <pc:sldMkLst>
          <pc:docMk/>
          <pc:sldMk cId="2440446977" sldId="328"/>
        </pc:sldMkLst>
        <pc:spChg chg="mod">
          <ac:chgData name="Veerle Vereecken" userId="7616194e-492e-4527-a3c9-f48f242ca475" providerId="ADAL" clId="{0550CEE9-7AB9-4765-9524-C09E65838BC7}" dt="2025-09-01T12:44:59.831" v="4" actId="20577"/>
          <ac:spMkLst>
            <pc:docMk/>
            <pc:sldMk cId="2440446977" sldId="328"/>
            <ac:spMk id="2" creationId="{66A24326-E826-CC3F-9031-57A6B6DAD400}"/>
          </ac:spMkLst>
        </pc:spChg>
        <pc:graphicFrameChg chg="mod modGraphic">
          <ac:chgData name="Veerle Vereecken" userId="7616194e-492e-4527-a3c9-f48f242ca475" providerId="ADAL" clId="{0550CEE9-7AB9-4765-9524-C09E65838BC7}" dt="2025-09-01T13:19:38.944" v="1176" actId="20577"/>
          <ac:graphicFrameMkLst>
            <pc:docMk/>
            <pc:sldMk cId="2440446977" sldId="328"/>
            <ac:graphicFrameMk id="7" creationId="{12D36155-DC7E-71FA-FDF4-CD4B15F1465B}"/>
          </ac:graphicFrameMkLst>
        </pc:graphicFrameChg>
      </pc:sldChg>
      <pc:sldChg chg="addSp delSp modSp mod setBg">
        <pc:chgData name="Veerle Vereecken" userId="7616194e-492e-4527-a3c9-f48f242ca475" providerId="ADAL" clId="{0550CEE9-7AB9-4765-9524-C09E65838BC7}" dt="2025-09-01T14:32:03.580" v="2687" actId="14100"/>
        <pc:sldMkLst>
          <pc:docMk/>
          <pc:sldMk cId="3506405434" sldId="333"/>
        </pc:sldMkLst>
        <pc:spChg chg="mod">
          <ac:chgData name="Veerle Vereecken" userId="7616194e-492e-4527-a3c9-f48f242ca475" providerId="ADAL" clId="{0550CEE9-7AB9-4765-9524-C09E65838BC7}" dt="2025-09-01T14:31:55.770" v="2685" actId="26606"/>
          <ac:spMkLst>
            <pc:docMk/>
            <pc:sldMk cId="3506405434" sldId="333"/>
            <ac:spMk id="2" creationId="{00000000-0000-0000-0000-000000000000}"/>
          </ac:spMkLst>
        </pc:spChg>
        <pc:spChg chg="add">
          <ac:chgData name="Veerle Vereecken" userId="7616194e-492e-4527-a3c9-f48f242ca475" providerId="ADAL" clId="{0550CEE9-7AB9-4765-9524-C09E65838BC7}" dt="2025-09-01T14:31:55.770" v="2685" actId="26606"/>
          <ac:spMkLst>
            <pc:docMk/>
            <pc:sldMk cId="3506405434" sldId="333"/>
            <ac:spMk id="13" creationId="{E9271C28-7496-4447-8541-7B39F5E9480A}"/>
          </ac:spMkLst>
        </pc:spChg>
        <pc:graphicFrameChg chg="mod ord modGraphic">
          <ac:chgData name="Veerle Vereecken" userId="7616194e-492e-4527-a3c9-f48f242ca475" providerId="ADAL" clId="{0550CEE9-7AB9-4765-9524-C09E65838BC7}" dt="2025-09-01T14:31:55.770" v="2685" actId="26606"/>
          <ac:graphicFrameMkLst>
            <pc:docMk/>
            <pc:sldMk cId="3506405434" sldId="333"/>
            <ac:graphicFrameMk id="6" creationId="{9C2F9628-A881-61A3-7F07-AEBC6179962C}"/>
          </ac:graphicFrameMkLst>
        </pc:graphicFrameChg>
        <pc:picChg chg="add mod">
          <ac:chgData name="Veerle Vereecken" userId="7616194e-492e-4527-a3c9-f48f242ca475" providerId="ADAL" clId="{0550CEE9-7AB9-4765-9524-C09E65838BC7}" dt="2025-09-01T14:32:03.580" v="2687" actId="14100"/>
          <ac:picMkLst>
            <pc:docMk/>
            <pc:sldMk cId="3506405434" sldId="333"/>
            <ac:picMk id="5" creationId="{4EEF0DE8-5F4C-5B37-C144-B0C5D2B2845A}"/>
          </ac:picMkLst>
        </pc:picChg>
      </pc:sldChg>
      <pc:sldChg chg="addSp modSp del mod setBg">
        <pc:chgData name="Veerle Vereecken" userId="7616194e-492e-4527-a3c9-f48f242ca475" providerId="ADAL" clId="{0550CEE9-7AB9-4765-9524-C09E65838BC7}" dt="2025-09-01T14:48:06.913" v="2689" actId="2696"/>
        <pc:sldMkLst>
          <pc:docMk/>
          <pc:sldMk cId="2328835989" sldId="335"/>
        </pc:sldMkLst>
      </pc:sldChg>
      <pc:sldChg chg="del">
        <pc:chgData name="Veerle Vereecken" userId="7616194e-492e-4527-a3c9-f48f242ca475" providerId="ADAL" clId="{0550CEE9-7AB9-4765-9524-C09E65838BC7}" dt="2025-09-01T13:06:51.847" v="933" actId="2696"/>
        <pc:sldMkLst>
          <pc:docMk/>
          <pc:sldMk cId="2749382764" sldId="338"/>
        </pc:sldMkLst>
      </pc:sldChg>
      <pc:sldChg chg="modSp add mod">
        <pc:chgData name="Veerle Vereecken" userId="7616194e-492e-4527-a3c9-f48f242ca475" providerId="ADAL" clId="{0550CEE9-7AB9-4765-9524-C09E65838BC7}" dt="2025-09-01T14:24:01.670" v="2668" actId="26606"/>
        <pc:sldMkLst>
          <pc:docMk/>
          <pc:sldMk cId="2856487348" sldId="339"/>
        </pc:sldMkLst>
        <pc:graphicFrameChg chg="mod modGraphic">
          <ac:chgData name="Veerle Vereecken" userId="7616194e-492e-4527-a3c9-f48f242ca475" providerId="ADAL" clId="{0550CEE9-7AB9-4765-9524-C09E65838BC7}" dt="2025-09-01T14:24:01.670" v="2668" actId="26606"/>
          <ac:graphicFrameMkLst>
            <pc:docMk/>
            <pc:sldMk cId="2856487348" sldId="339"/>
            <ac:graphicFrameMk id="21" creationId="{8FA0A256-233C-AB9A-A3C4-E44E27F308F2}"/>
          </ac:graphicFrameMkLst>
        </pc:graphicFrameChg>
      </pc:sldChg>
      <pc:sldChg chg="del">
        <pc:chgData name="Veerle Vereecken" userId="7616194e-492e-4527-a3c9-f48f242ca475" providerId="ADAL" clId="{0550CEE9-7AB9-4765-9524-C09E65838BC7}" dt="2025-09-01T12:44:39.870" v="0" actId="2696"/>
        <pc:sldMkLst>
          <pc:docMk/>
          <pc:sldMk cId="2924382862" sldId="339"/>
        </pc:sldMkLst>
      </pc:sldChg>
      <pc:sldChg chg="modSp add del mod">
        <pc:chgData name="Veerle Vereecken" userId="7616194e-492e-4527-a3c9-f48f242ca475" providerId="ADAL" clId="{0550CEE9-7AB9-4765-9524-C09E65838BC7}" dt="2025-09-01T13:22:23.595" v="1246" actId="2696"/>
        <pc:sldMkLst>
          <pc:docMk/>
          <pc:sldMk cId="183415249" sldId="340"/>
        </pc:sldMkLst>
      </pc:sldChg>
      <pc:sldChg chg="addSp delSp modSp new del mod">
        <pc:chgData name="Veerle Vereecken" userId="7616194e-492e-4527-a3c9-f48f242ca475" providerId="ADAL" clId="{0550CEE9-7AB9-4765-9524-C09E65838BC7}" dt="2025-09-01T14:18:21.586" v="2596" actId="2696"/>
        <pc:sldMkLst>
          <pc:docMk/>
          <pc:sldMk cId="2822596770" sldId="341"/>
        </pc:sldMkLst>
      </pc:sldChg>
      <pc:sldChg chg="addSp delSp modSp new mod">
        <pc:chgData name="Veerle Vereecken" userId="7616194e-492e-4527-a3c9-f48f242ca475" providerId="ADAL" clId="{0550CEE9-7AB9-4765-9524-C09E65838BC7}" dt="2025-09-01T14:19:45.656" v="2604" actId="14100"/>
        <pc:sldMkLst>
          <pc:docMk/>
          <pc:sldMk cId="3197212423" sldId="342"/>
        </pc:sldMkLst>
      </pc:sldChg>
      <pc:sldChg chg="new del">
        <pc:chgData name="Veerle Vereecken" userId="7616194e-492e-4527-a3c9-f48f242ca475" providerId="ADAL" clId="{0550CEE9-7AB9-4765-9524-C09E65838BC7}" dt="2025-09-01T13:03:13.357" v="923" actId="2696"/>
        <pc:sldMkLst>
          <pc:docMk/>
          <pc:sldMk cId="15105591" sldId="343"/>
        </pc:sldMkLst>
      </pc:sldChg>
      <pc:sldChg chg="addSp new mod ord">
        <pc:chgData name="Veerle Vereecken" userId="7616194e-492e-4527-a3c9-f48f242ca475" providerId="ADAL" clId="{0550CEE9-7AB9-4765-9524-C09E65838BC7}" dt="2025-09-01T13:04:07.562" v="927" actId="22"/>
        <pc:sldMkLst>
          <pc:docMk/>
          <pc:sldMk cId="3351598298" sldId="343"/>
        </pc:sldMkLst>
        <pc:picChg chg="add">
          <ac:chgData name="Veerle Vereecken" userId="7616194e-492e-4527-a3c9-f48f242ca475" providerId="ADAL" clId="{0550CEE9-7AB9-4765-9524-C09E65838BC7}" dt="2025-09-01T13:04:07.562" v="927" actId="22"/>
          <ac:picMkLst>
            <pc:docMk/>
            <pc:sldMk cId="3351598298" sldId="343"/>
            <ac:picMk id="3" creationId="{E3B62C13-9206-E7FB-628A-67C83AF7DA1A}"/>
          </ac:picMkLst>
        </pc:picChg>
      </pc:sldChg>
      <pc:sldChg chg="addSp delSp new del mod">
        <pc:chgData name="Veerle Vereecken" userId="7616194e-492e-4527-a3c9-f48f242ca475" providerId="ADAL" clId="{0550CEE9-7AB9-4765-9524-C09E65838BC7}" dt="2025-09-01T14:20:00.663" v="2605" actId="2696"/>
        <pc:sldMkLst>
          <pc:docMk/>
          <pc:sldMk cId="591824215" sldId="344"/>
        </pc:sldMkLst>
      </pc:sldChg>
      <pc:sldChg chg="addSp new mod">
        <pc:chgData name="Veerle Vereecken" userId="7616194e-492e-4527-a3c9-f48f242ca475" providerId="ADAL" clId="{0550CEE9-7AB9-4765-9524-C09E65838BC7}" dt="2025-09-01T13:05:33.251" v="931" actId="22"/>
        <pc:sldMkLst>
          <pc:docMk/>
          <pc:sldMk cId="677263900" sldId="345"/>
        </pc:sldMkLst>
        <pc:picChg chg="add">
          <ac:chgData name="Veerle Vereecken" userId="7616194e-492e-4527-a3c9-f48f242ca475" providerId="ADAL" clId="{0550CEE9-7AB9-4765-9524-C09E65838BC7}" dt="2025-09-01T13:05:33.251" v="931" actId="22"/>
          <ac:picMkLst>
            <pc:docMk/>
            <pc:sldMk cId="677263900" sldId="345"/>
            <ac:picMk id="3" creationId="{54C6821A-F588-1A46-B255-BC3760D404F3}"/>
          </ac:picMkLst>
        </pc:picChg>
      </pc:sldChg>
      <pc:sldChg chg="new del">
        <pc:chgData name="Veerle Vereecken" userId="7616194e-492e-4527-a3c9-f48f242ca475" providerId="ADAL" clId="{0550CEE9-7AB9-4765-9524-C09E65838BC7}" dt="2025-09-01T13:19:47.960" v="1177" actId="2696"/>
        <pc:sldMkLst>
          <pc:docMk/>
          <pc:sldMk cId="657957014" sldId="346"/>
        </pc:sldMkLst>
      </pc:sldChg>
      <pc:sldChg chg="modSp add mod">
        <pc:chgData name="Veerle Vereecken" userId="7616194e-492e-4527-a3c9-f48f242ca475" providerId="ADAL" clId="{0550CEE9-7AB9-4765-9524-C09E65838BC7}" dt="2025-09-03T10:48:42.645" v="3843" actId="20577"/>
        <pc:sldMkLst>
          <pc:docMk/>
          <pc:sldMk cId="3784185121" sldId="346"/>
        </pc:sldMkLst>
        <pc:graphicFrameChg chg="mod modGraphic">
          <ac:chgData name="Veerle Vereecken" userId="7616194e-492e-4527-a3c9-f48f242ca475" providerId="ADAL" clId="{0550CEE9-7AB9-4765-9524-C09E65838BC7}" dt="2025-09-03T10:48:42.645" v="3843" actId="20577"/>
          <ac:graphicFrameMkLst>
            <pc:docMk/>
            <pc:sldMk cId="3784185121" sldId="346"/>
            <ac:graphicFrameMk id="12" creationId="{B138D400-A760-154C-5E4A-891B312EE615}"/>
          </ac:graphicFrameMkLst>
        </pc:graphicFrameChg>
      </pc:sldChg>
      <pc:sldChg chg="addSp delSp modSp new mod setBg">
        <pc:chgData name="Veerle Vereecken" userId="7616194e-492e-4527-a3c9-f48f242ca475" providerId="ADAL" clId="{0550CEE9-7AB9-4765-9524-C09E65838BC7}" dt="2025-09-01T13:58:04.910" v="2341" actId="1076"/>
        <pc:sldMkLst>
          <pc:docMk/>
          <pc:sldMk cId="3130174185" sldId="347"/>
        </pc:sldMkLst>
        <pc:spChg chg="mod">
          <ac:chgData name="Veerle Vereecken" userId="7616194e-492e-4527-a3c9-f48f242ca475" providerId="ADAL" clId="{0550CEE9-7AB9-4765-9524-C09E65838BC7}" dt="2025-09-01T13:54:11.805" v="2302" actId="26606"/>
          <ac:spMkLst>
            <pc:docMk/>
            <pc:sldMk cId="3130174185" sldId="347"/>
            <ac:spMk id="2" creationId="{273D2F83-4C12-FDD9-33D1-C061A09AE2B6}"/>
          </ac:spMkLst>
        </pc:spChg>
        <pc:graphicFrameChg chg="add mod modGraphic">
          <ac:chgData name="Veerle Vereecken" userId="7616194e-492e-4527-a3c9-f48f242ca475" providerId="ADAL" clId="{0550CEE9-7AB9-4765-9524-C09E65838BC7}" dt="2025-09-01T13:57:26.466" v="2336" actId="20577"/>
          <ac:graphicFrameMkLst>
            <pc:docMk/>
            <pc:sldMk cId="3130174185" sldId="347"/>
            <ac:graphicFrameMk id="5" creationId="{BF3582B0-75E9-2CBE-B0AE-B6EE2433F3F2}"/>
          </ac:graphicFrameMkLst>
        </pc:graphicFrameChg>
        <pc:picChg chg="add mod">
          <ac:chgData name="Veerle Vereecken" userId="7616194e-492e-4527-a3c9-f48f242ca475" providerId="ADAL" clId="{0550CEE9-7AB9-4765-9524-C09E65838BC7}" dt="2025-09-01T13:55:03.364" v="2314" actId="14100"/>
          <ac:picMkLst>
            <pc:docMk/>
            <pc:sldMk cId="3130174185" sldId="347"/>
            <ac:picMk id="4" creationId="{962B78BB-A245-9A05-5670-84030052E535}"/>
          </ac:picMkLst>
        </pc:picChg>
        <pc:picChg chg="add mod">
          <ac:chgData name="Veerle Vereecken" userId="7616194e-492e-4527-a3c9-f48f242ca475" providerId="ADAL" clId="{0550CEE9-7AB9-4765-9524-C09E65838BC7}" dt="2025-09-01T13:56:14.459" v="2326" actId="14100"/>
          <ac:picMkLst>
            <pc:docMk/>
            <pc:sldMk cId="3130174185" sldId="347"/>
            <ac:picMk id="6" creationId="{00000000-0008-0000-0100-00002F000000}"/>
          </ac:picMkLst>
        </pc:picChg>
        <pc:picChg chg="add mod">
          <ac:chgData name="Veerle Vereecken" userId="7616194e-492e-4527-a3c9-f48f242ca475" providerId="ADAL" clId="{0550CEE9-7AB9-4765-9524-C09E65838BC7}" dt="2025-09-01T13:57:16.812" v="2334" actId="1076"/>
          <ac:picMkLst>
            <pc:docMk/>
            <pc:sldMk cId="3130174185" sldId="347"/>
            <ac:picMk id="8" creationId="{7E99457D-D8FC-57BD-3ECC-84AF6C941BF4}"/>
          </ac:picMkLst>
        </pc:picChg>
        <pc:picChg chg="add mod">
          <ac:chgData name="Veerle Vereecken" userId="7616194e-492e-4527-a3c9-f48f242ca475" providerId="ADAL" clId="{0550CEE9-7AB9-4765-9524-C09E65838BC7}" dt="2025-09-01T13:57:59.428" v="2339" actId="14100"/>
          <ac:picMkLst>
            <pc:docMk/>
            <pc:sldMk cId="3130174185" sldId="347"/>
            <ac:picMk id="9" creationId="{00000000-0008-0000-0100-000029000000}"/>
          </ac:picMkLst>
        </pc:picChg>
      </pc:sldChg>
      <pc:sldChg chg="modSp new del mod">
        <pc:chgData name="Veerle Vereecken" userId="7616194e-492e-4527-a3c9-f48f242ca475" providerId="ADAL" clId="{0550CEE9-7AB9-4765-9524-C09E65838BC7}" dt="2025-09-01T13:54:02.039" v="2300" actId="680"/>
        <pc:sldMkLst>
          <pc:docMk/>
          <pc:sldMk cId="847180027" sldId="348"/>
        </pc:sldMkLst>
      </pc:sldChg>
      <pc:sldChg chg="addSp delSp modSp new mod setBg">
        <pc:chgData name="Veerle Vereecken" userId="7616194e-492e-4527-a3c9-f48f242ca475" providerId="ADAL" clId="{0550CEE9-7AB9-4765-9524-C09E65838BC7}" dt="2025-09-01T14:24:58.138" v="2671" actId="14100"/>
        <pc:sldMkLst>
          <pc:docMk/>
          <pc:sldMk cId="4028675595" sldId="348"/>
        </pc:sldMkLst>
        <pc:spChg chg="mod">
          <ac:chgData name="Veerle Vereecken" userId="7616194e-492e-4527-a3c9-f48f242ca475" providerId="ADAL" clId="{0550CEE9-7AB9-4765-9524-C09E65838BC7}" dt="2025-09-01T14:24:52.345" v="2669" actId="26606"/>
          <ac:spMkLst>
            <pc:docMk/>
            <pc:sldMk cId="4028675595" sldId="348"/>
            <ac:spMk id="2" creationId="{2E183192-502D-BE0D-4A3B-FD8FD4A9F1CF}"/>
          </ac:spMkLst>
        </pc:spChg>
        <pc:spChg chg="add">
          <ac:chgData name="Veerle Vereecken" userId="7616194e-492e-4527-a3c9-f48f242ca475" providerId="ADAL" clId="{0550CEE9-7AB9-4765-9524-C09E65838BC7}" dt="2025-09-01T14:24:52.345" v="2669" actId="26606"/>
          <ac:spMkLst>
            <pc:docMk/>
            <pc:sldMk cId="4028675595" sldId="348"/>
            <ac:spMk id="14" creationId="{79CBD3C9-4E66-426D-948E-7CF4778107E8}"/>
          </ac:spMkLst>
        </pc:spChg>
        <pc:spChg chg="add">
          <ac:chgData name="Veerle Vereecken" userId="7616194e-492e-4527-a3c9-f48f242ca475" providerId="ADAL" clId="{0550CEE9-7AB9-4765-9524-C09E65838BC7}" dt="2025-09-01T14:24:52.345" v="2669" actId="26606"/>
          <ac:spMkLst>
            <pc:docMk/>
            <pc:sldMk cId="4028675595" sldId="348"/>
            <ac:spMk id="16" creationId="{DDB95FCF-AD96-482F-9FB8-CD95725E6EFF}"/>
          </ac:spMkLst>
        </pc:spChg>
        <pc:spChg chg="add">
          <ac:chgData name="Veerle Vereecken" userId="7616194e-492e-4527-a3c9-f48f242ca475" providerId="ADAL" clId="{0550CEE9-7AB9-4765-9524-C09E65838BC7}" dt="2025-09-01T14:24:52.345" v="2669" actId="26606"/>
          <ac:spMkLst>
            <pc:docMk/>
            <pc:sldMk cId="4028675595" sldId="348"/>
            <ac:spMk id="20" creationId="{2ED84DD6-8A68-4994-8094-8DDBE89BF353}"/>
          </ac:spMkLst>
        </pc:spChg>
        <pc:spChg chg="add">
          <ac:chgData name="Veerle Vereecken" userId="7616194e-492e-4527-a3c9-f48f242ca475" providerId="ADAL" clId="{0550CEE9-7AB9-4765-9524-C09E65838BC7}" dt="2025-09-01T14:24:52.345" v="2669" actId="26606"/>
          <ac:spMkLst>
            <pc:docMk/>
            <pc:sldMk cId="4028675595" sldId="348"/>
            <ac:spMk id="22" creationId="{176049D7-366E-4AC9-B689-460CC28F8E70}"/>
          </ac:spMkLst>
        </pc:spChg>
        <pc:spChg chg="add">
          <ac:chgData name="Veerle Vereecken" userId="7616194e-492e-4527-a3c9-f48f242ca475" providerId="ADAL" clId="{0550CEE9-7AB9-4765-9524-C09E65838BC7}" dt="2025-09-01T14:24:52.345" v="2669" actId="26606"/>
          <ac:spMkLst>
            <pc:docMk/>
            <pc:sldMk cId="4028675595" sldId="348"/>
            <ac:spMk id="26" creationId="{4AD45A04-4150-4943-BB06-EEEDDD73BFCE}"/>
          </ac:spMkLst>
        </pc:spChg>
        <pc:picChg chg="add mod ord">
          <ac:chgData name="Veerle Vereecken" userId="7616194e-492e-4527-a3c9-f48f242ca475" providerId="ADAL" clId="{0550CEE9-7AB9-4765-9524-C09E65838BC7}" dt="2025-09-01T14:24:58.138" v="2671" actId="14100"/>
          <ac:picMkLst>
            <pc:docMk/>
            <pc:sldMk cId="4028675595" sldId="348"/>
            <ac:picMk id="9" creationId="{4AE83BE2-81E7-CAF7-0DDE-321597D377C8}"/>
          </ac:picMkLst>
        </pc:picChg>
        <pc:cxnChg chg="add">
          <ac:chgData name="Veerle Vereecken" userId="7616194e-492e-4527-a3c9-f48f242ca475" providerId="ADAL" clId="{0550CEE9-7AB9-4765-9524-C09E65838BC7}" dt="2025-09-01T14:24:52.345" v="2669" actId="26606"/>
          <ac:cxnSpMkLst>
            <pc:docMk/>
            <pc:sldMk cId="4028675595" sldId="348"/>
            <ac:cxnSpMk id="18" creationId="{64EEEC00-AD80-4734-BEE6-04CBDEC830C9}"/>
          </ac:cxnSpMkLst>
        </pc:cxnChg>
        <pc:cxnChg chg="add">
          <ac:chgData name="Veerle Vereecken" userId="7616194e-492e-4527-a3c9-f48f242ca475" providerId="ADAL" clId="{0550CEE9-7AB9-4765-9524-C09E65838BC7}" dt="2025-09-01T14:24:52.345" v="2669" actId="26606"/>
          <ac:cxnSpMkLst>
            <pc:docMk/>
            <pc:sldMk cId="4028675595" sldId="348"/>
            <ac:cxnSpMk id="24" creationId="{BC9E91F8-C4AE-4EB0-8B76-FF3F3FC7183D}"/>
          </ac:cxnSpMkLst>
        </pc:cxnChg>
      </pc:sldChg>
      <pc:sldChg chg="addSp delSp modSp add mod">
        <pc:chgData name="Veerle Vereecken" userId="7616194e-492e-4527-a3c9-f48f242ca475" providerId="ADAL" clId="{0550CEE9-7AB9-4765-9524-C09E65838BC7}" dt="2025-09-01T14:18:35.226" v="2600" actId="20577"/>
        <pc:sldMkLst>
          <pc:docMk/>
          <pc:sldMk cId="2044926432" sldId="349"/>
        </pc:sldMkLst>
        <pc:spChg chg="mod">
          <ac:chgData name="Veerle Vereecken" userId="7616194e-492e-4527-a3c9-f48f242ca475" providerId="ADAL" clId="{0550CEE9-7AB9-4765-9524-C09E65838BC7}" dt="2025-09-01T14:18:35.226" v="2600" actId="20577"/>
          <ac:spMkLst>
            <pc:docMk/>
            <pc:sldMk cId="2044926432" sldId="349"/>
            <ac:spMk id="2" creationId="{7566D90C-A896-E95C-1CED-EEA62447524C}"/>
          </ac:spMkLst>
        </pc:spChg>
      </pc:sldChg>
      <pc:sldChg chg="addSp delSp modSp new mod ord">
        <pc:chgData name="Veerle Vereecken" userId="7616194e-492e-4527-a3c9-f48f242ca475" providerId="ADAL" clId="{0550CEE9-7AB9-4765-9524-C09E65838BC7}" dt="2025-09-01T14:52:19.105" v="2705"/>
        <pc:sldMkLst>
          <pc:docMk/>
          <pc:sldMk cId="2031167430" sldId="350"/>
        </pc:sldMkLst>
        <pc:picChg chg="add mod">
          <ac:chgData name="Veerle Vereecken" userId="7616194e-492e-4527-a3c9-f48f242ca475" providerId="ADAL" clId="{0550CEE9-7AB9-4765-9524-C09E65838BC7}" dt="2025-09-01T14:52:13.722" v="2703" actId="1076"/>
          <ac:picMkLst>
            <pc:docMk/>
            <pc:sldMk cId="2031167430" sldId="350"/>
            <ac:picMk id="5" creationId="{E326A3D4-1477-0CB5-8952-97D45E94D299}"/>
          </ac:picMkLst>
        </pc:picChg>
      </pc:sldChg>
      <pc:sldChg chg="modSp add del mod">
        <pc:chgData name="Veerle Vereecken" userId="7616194e-492e-4527-a3c9-f48f242ca475" providerId="ADAL" clId="{0550CEE9-7AB9-4765-9524-C09E65838BC7}" dt="2025-09-01T14:18:13.757" v="2595" actId="2696"/>
        <pc:sldMkLst>
          <pc:docMk/>
          <pc:sldMk cId="4004930217" sldId="350"/>
        </pc:sldMkLst>
      </pc:sldChg>
      <pc:sldChg chg="modSp add mod">
        <pc:chgData name="Veerle Vereecken" userId="7616194e-492e-4527-a3c9-f48f242ca475" providerId="ADAL" clId="{0550CEE9-7AB9-4765-9524-C09E65838BC7}" dt="2025-09-03T10:55:58.075" v="3984" actId="20577"/>
        <pc:sldMkLst>
          <pc:docMk/>
          <pc:sldMk cId="230587578" sldId="354"/>
        </pc:sldMkLst>
        <pc:graphicFrameChg chg="modGraphic">
          <ac:chgData name="Veerle Vereecken" userId="7616194e-492e-4527-a3c9-f48f242ca475" providerId="ADAL" clId="{0550CEE9-7AB9-4765-9524-C09E65838BC7}" dt="2025-09-03T10:55:58.075" v="3984" actId="20577"/>
          <ac:graphicFrameMkLst>
            <pc:docMk/>
            <pc:sldMk cId="230587578" sldId="354"/>
            <ac:graphicFrameMk id="12" creationId="{9B6A2761-F11F-4611-EE66-79A8AC01E503}"/>
          </ac:graphicFrameMkLst>
        </pc:graphicFrameChg>
      </pc:sldChg>
    </pc:docChg>
  </pc:docChgLst>
</pc:chgInfo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hyperlink" Target="https://basis3.broeders.be/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dema.com/nl-BE/lu-interactieve-gymzaal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s3.broeders.be/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dema.com/nl-BE/lu-interactieve-gymzaal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E4D3E-3519-4F2F-97F8-EE3A77874A9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C33730-AD11-4F78-96C6-F8DC684225AE}">
      <dgm:prSet/>
      <dgm:spPr/>
      <dgm:t>
        <a:bodyPr/>
        <a:lstStyle/>
        <a:p>
          <a:r>
            <a:rPr lang="nl-BE"/>
            <a:t>Geen speelgoedjesdag meer op woensdag.</a:t>
          </a:r>
          <a:endParaRPr lang="en-US"/>
        </a:p>
      </dgm:t>
    </dgm:pt>
    <dgm:pt modelId="{B219CE40-CC41-4128-AC36-0130C6C02BA2}" type="parTrans" cxnId="{10737FE5-C66B-44CF-83AE-14971F2DD3CB}">
      <dgm:prSet/>
      <dgm:spPr/>
      <dgm:t>
        <a:bodyPr/>
        <a:lstStyle/>
        <a:p>
          <a:endParaRPr lang="en-US"/>
        </a:p>
      </dgm:t>
    </dgm:pt>
    <dgm:pt modelId="{D5CFDE35-E279-4799-914C-30215250FAC7}" type="sibTrans" cxnId="{10737FE5-C66B-44CF-83AE-14971F2DD3CB}">
      <dgm:prSet/>
      <dgm:spPr/>
      <dgm:t>
        <a:bodyPr/>
        <a:lstStyle/>
        <a:p>
          <a:endParaRPr lang="en-US"/>
        </a:p>
      </dgm:t>
    </dgm:pt>
    <dgm:pt modelId="{F641D224-7D89-4A56-81AF-AAE84713B0E7}">
      <dgm:prSet/>
      <dgm:spPr/>
      <dgm:t>
        <a:bodyPr/>
        <a:lstStyle/>
        <a:p>
          <a:r>
            <a:rPr lang="nl-BE"/>
            <a:t>Grijze kleuterpoort opent ‘s ochtends pas om 08.15 uur.</a:t>
          </a:r>
          <a:endParaRPr lang="en-US"/>
        </a:p>
      </dgm:t>
    </dgm:pt>
    <dgm:pt modelId="{C3BBE680-05C9-4B96-A9C9-2D3E1FC4CED6}" type="parTrans" cxnId="{E32F1048-1C55-4AE3-B3AE-7707A9410042}">
      <dgm:prSet/>
      <dgm:spPr/>
      <dgm:t>
        <a:bodyPr/>
        <a:lstStyle/>
        <a:p>
          <a:endParaRPr lang="nl-BE"/>
        </a:p>
      </dgm:t>
    </dgm:pt>
    <dgm:pt modelId="{3AFB89F3-373F-4B69-96BB-41C4717A742F}" type="sibTrans" cxnId="{E32F1048-1C55-4AE3-B3AE-7707A9410042}">
      <dgm:prSet/>
      <dgm:spPr/>
      <dgm:t>
        <a:bodyPr/>
        <a:lstStyle/>
        <a:p>
          <a:endParaRPr lang="nl-BE"/>
        </a:p>
      </dgm:t>
    </dgm:pt>
    <dgm:pt modelId="{5C30F6C8-FF5A-47C3-ADB1-EA734117A041}">
      <dgm:prSet/>
      <dgm:spPr/>
      <dgm:t>
        <a:bodyPr/>
        <a:lstStyle/>
        <a:p>
          <a:r>
            <a:rPr lang="nl-BE"/>
            <a:t>Elke vrijdag gratis fruit voor elke leerling gedurende het hele schooljaar.</a:t>
          </a:r>
          <a:endParaRPr lang="en-US"/>
        </a:p>
      </dgm:t>
    </dgm:pt>
    <dgm:pt modelId="{3F971518-7EE0-412E-8031-14A4A44A1DE1}" type="parTrans" cxnId="{73EF2E15-B594-460C-AD08-22D9A7DA9FCF}">
      <dgm:prSet/>
      <dgm:spPr/>
      <dgm:t>
        <a:bodyPr/>
        <a:lstStyle/>
        <a:p>
          <a:endParaRPr lang="nl-BE"/>
        </a:p>
      </dgm:t>
    </dgm:pt>
    <dgm:pt modelId="{E4E0487B-2858-472C-9D5F-ABC5C1B2EF28}" type="sibTrans" cxnId="{73EF2E15-B594-460C-AD08-22D9A7DA9FCF}">
      <dgm:prSet/>
      <dgm:spPr/>
      <dgm:t>
        <a:bodyPr/>
        <a:lstStyle/>
        <a:p>
          <a:endParaRPr lang="nl-BE"/>
        </a:p>
      </dgm:t>
    </dgm:pt>
    <dgm:pt modelId="{7EC37460-CAD0-4C33-81EA-8ED17BF5578A}">
      <dgm:prSet/>
      <dgm:spPr/>
      <dgm:t>
        <a:bodyPr/>
        <a:lstStyle/>
        <a:p>
          <a:r>
            <a:rPr lang="nl-BE"/>
            <a:t>Nieuwe toegang voor de lagere school </a:t>
          </a:r>
        </a:p>
        <a:p>
          <a:endParaRPr lang="en-US"/>
        </a:p>
      </dgm:t>
    </dgm:pt>
    <dgm:pt modelId="{028E8D37-728E-4EEB-8486-49105F51B5FB}" type="parTrans" cxnId="{D79FBB97-6F08-416B-AF1D-6FEE6AE94DAE}">
      <dgm:prSet/>
      <dgm:spPr/>
      <dgm:t>
        <a:bodyPr/>
        <a:lstStyle/>
        <a:p>
          <a:endParaRPr lang="nl-BE"/>
        </a:p>
      </dgm:t>
    </dgm:pt>
    <dgm:pt modelId="{6D16BB2E-17D7-4F89-80F7-4F35207E7DD5}" type="sibTrans" cxnId="{D79FBB97-6F08-416B-AF1D-6FEE6AE94DAE}">
      <dgm:prSet/>
      <dgm:spPr/>
      <dgm:t>
        <a:bodyPr/>
        <a:lstStyle/>
        <a:p>
          <a:endParaRPr lang="nl-BE"/>
        </a:p>
      </dgm:t>
    </dgm:pt>
    <dgm:pt modelId="{0C464BA8-0020-483D-90DF-C1A812759EEC}" type="pres">
      <dgm:prSet presAssocID="{744E4D3E-3519-4F2F-97F8-EE3A77874A9E}" presName="vert0" presStyleCnt="0">
        <dgm:presLayoutVars>
          <dgm:dir/>
          <dgm:animOne val="branch"/>
          <dgm:animLvl val="lvl"/>
        </dgm:presLayoutVars>
      </dgm:prSet>
      <dgm:spPr/>
    </dgm:pt>
    <dgm:pt modelId="{B01273F0-5B34-4108-8679-723AF5CB4B08}" type="pres">
      <dgm:prSet presAssocID="{C8C33730-AD11-4F78-96C6-F8DC684225AE}" presName="thickLine" presStyleLbl="alignNode1" presStyleIdx="0" presStyleCnt="4"/>
      <dgm:spPr/>
    </dgm:pt>
    <dgm:pt modelId="{1D3DAFCD-7CA8-4683-940F-F9140BFC5C22}" type="pres">
      <dgm:prSet presAssocID="{C8C33730-AD11-4F78-96C6-F8DC684225AE}" presName="horz1" presStyleCnt="0"/>
      <dgm:spPr/>
    </dgm:pt>
    <dgm:pt modelId="{FCF58788-0956-49B0-9024-30B40041AD8D}" type="pres">
      <dgm:prSet presAssocID="{C8C33730-AD11-4F78-96C6-F8DC684225AE}" presName="tx1" presStyleLbl="revTx" presStyleIdx="0" presStyleCnt="4"/>
      <dgm:spPr/>
    </dgm:pt>
    <dgm:pt modelId="{6DD8C03E-43EB-49A4-946A-99492B2289EA}" type="pres">
      <dgm:prSet presAssocID="{C8C33730-AD11-4F78-96C6-F8DC684225AE}" presName="vert1" presStyleCnt="0"/>
      <dgm:spPr/>
    </dgm:pt>
    <dgm:pt modelId="{E2A2A064-1078-468C-9818-9187B1433176}" type="pres">
      <dgm:prSet presAssocID="{F641D224-7D89-4A56-81AF-AAE84713B0E7}" presName="thickLine" presStyleLbl="alignNode1" presStyleIdx="1" presStyleCnt="4"/>
      <dgm:spPr/>
    </dgm:pt>
    <dgm:pt modelId="{9A934955-EB2E-40D5-9B41-8204F2ABDCE0}" type="pres">
      <dgm:prSet presAssocID="{F641D224-7D89-4A56-81AF-AAE84713B0E7}" presName="horz1" presStyleCnt="0"/>
      <dgm:spPr/>
    </dgm:pt>
    <dgm:pt modelId="{4940DB3F-7591-4EF6-9E6A-11A5F280CAE4}" type="pres">
      <dgm:prSet presAssocID="{F641D224-7D89-4A56-81AF-AAE84713B0E7}" presName="tx1" presStyleLbl="revTx" presStyleIdx="1" presStyleCnt="4"/>
      <dgm:spPr/>
    </dgm:pt>
    <dgm:pt modelId="{5AE272F2-17BF-4B35-9F8B-7E50622D6B04}" type="pres">
      <dgm:prSet presAssocID="{F641D224-7D89-4A56-81AF-AAE84713B0E7}" presName="vert1" presStyleCnt="0"/>
      <dgm:spPr/>
    </dgm:pt>
    <dgm:pt modelId="{56344E76-BACF-4486-BB58-9025B650A75B}" type="pres">
      <dgm:prSet presAssocID="{5C30F6C8-FF5A-47C3-ADB1-EA734117A041}" presName="thickLine" presStyleLbl="alignNode1" presStyleIdx="2" presStyleCnt="4"/>
      <dgm:spPr/>
    </dgm:pt>
    <dgm:pt modelId="{782E2A73-D9AD-412E-952D-10E25F410DBA}" type="pres">
      <dgm:prSet presAssocID="{5C30F6C8-FF5A-47C3-ADB1-EA734117A041}" presName="horz1" presStyleCnt="0"/>
      <dgm:spPr/>
    </dgm:pt>
    <dgm:pt modelId="{58441943-7F3C-4F70-B6D3-F2BCF3E9E6F2}" type="pres">
      <dgm:prSet presAssocID="{5C30F6C8-FF5A-47C3-ADB1-EA734117A041}" presName="tx1" presStyleLbl="revTx" presStyleIdx="2" presStyleCnt="4"/>
      <dgm:spPr/>
    </dgm:pt>
    <dgm:pt modelId="{4E24F6F0-9DBD-4CE8-903B-43735F9D4D9F}" type="pres">
      <dgm:prSet presAssocID="{5C30F6C8-FF5A-47C3-ADB1-EA734117A041}" presName="vert1" presStyleCnt="0"/>
      <dgm:spPr/>
    </dgm:pt>
    <dgm:pt modelId="{EC6B30DA-253D-4668-B4B5-506743E48331}" type="pres">
      <dgm:prSet presAssocID="{7EC37460-CAD0-4C33-81EA-8ED17BF5578A}" presName="thickLine" presStyleLbl="alignNode1" presStyleIdx="3" presStyleCnt="4"/>
      <dgm:spPr/>
    </dgm:pt>
    <dgm:pt modelId="{F0A794D3-EA80-48F7-BFBD-0F592C7A74F4}" type="pres">
      <dgm:prSet presAssocID="{7EC37460-CAD0-4C33-81EA-8ED17BF5578A}" presName="horz1" presStyleCnt="0"/>
      <dgm:spPr/>
    </dgm:pt>
    <dgm:pt modelId="{A1F947D3-1EA4-4895-BEA0-BCD15DFDF8B5}" type="pres">
      <dgm:prSet presAssocID="{7EC37460-CAD0-4C33-81EA-8ED17BF5578A}" presName="tx1" presStyleLbl="revTx" presStyleIdx="3" presStyleCnt="4"/>
      <dgm:spPr/>
    </dgm:pt>
    <dgm:pt modelId="{57D61499-3F3D-4ECE-8924-5EBD992F1A81}" type="pres">
      <dgm:prSet presAssocID="{7EC37460-CAD0-4C33-81EA-8ED17BF5578A}" presName="vert1" presStyleCnt="0"/>
      <dgm:spPr/>
    </dgm:pt>
  </dgm:ptLst>
  <dgm:cxnLst>
    <dgm:cxn modelId="{2B5D830D-2CFF-4D10-9B19-5A0F8BE517FC}" type="presOf" srcId="{5C30F6C8-FF5A-47C3-ADB1-EA734117A041}" destId="{58441943-7F3C-4F70-B6D3-F2BCF3E9E6F2}" srcOrd="0" destOrd="0" presId="urn:microsoft.com/office/officeart/2008/layout/LinedList"/>
    <dgm:cxn modelId="{15B7B410-C7A4-4715-B82F-D4FD225BF1F4}" type="presOf" srcId="{F641D224-7D89-4A56-81AF-AAE84713B0E7}" destId="{4940DB3F-7591-4EF6-9E6A-11A5F280CAE4}" srcOrd="0" destOrd="0" presId="urn:microsoft.com/office/officeart/2008/layout/LinedList"/>
    <dgm:cxn modelId="{73EF2E15-B594-460C-AD08-22D9A7DA9FCF}" srcId="{744E4D3E-3519-4F2F-97F8-EE3A77874A9E}" destId="{5C30F6C8-FF5A-47C3-ADB1-EA734117A041}" srcOrd="2" destOrd="0" parTransId="{3F971518-7EE0-412E-8031-14A4A44A1DE1}" sibTransId="{E4E0487B-2858-472C-9D5F-ABC5C1B2EF28}"/>
    <dgm:cxn modelId="{3C1E713C-CFD7-4138-BFF5-2D3B4AD9F1DC}" type="presOf" srcId="{7EC37460-CAD0-4C33-81EA-8ED17BF5578A}" destId="{A1F947D3-1EA4-4895-BEA0-BCD15DFDF8B5}" srcOrd="0" destOrd="0" presId="urn:microsoft.com/office/officeart/2008/layout/LinedList"/>
    <dgm:cxn modelId="{E32F1048-1C55-4AE3-B3AE-7707A9410042}" srcId="{744E4D3E-3519-4F2F-97F8-EE3A77874A9E}" destId="{F641D224-7D89-4A56-81AF-AAE84713B0E7}" srcOrd="1" destOrd="0" parTransId="{C3BBE680-05C9-4B96-A9C9-2D3E1FC4CED6}" sibTransId="{3AFB89F3-373F-4B69-96BB-41C4717A742F}"/>
    <dgm:cxn modelId="{D79FBB97-6F08-416B-AF1D-6FEE6AE94DAE}" srcId="{744E4D3E-3519-4F2F-97F8-EE3A77874A9E}" destId="{7EC37460-CAD0-4C33-81EA-8ED17BF5578A}" srcOrd="3" destOrd="0" parTransId="{028E8D37-728E-4EEB-8486-49105F51B5FB}" sibTransId="{6D16BB2E-17D7-4F89-80F7-4F35207E7DD5}"/>
    <dgm:cxn modelId="{7A21199A-CE1F-434E-A0FA-8CEA4A6527F6}" type="presOf" srcId="{744E4D3E-3519-4F2F-97F8-EE3A77874A9E}" destId="{0C464BA8-0020-483D-90DF-C1A812759EEC}" srcOrd="0" destOrd="0" presId="urn:microsoft.com/office/officeart/2008/layout/LinedList"/>
    <dgm:cxn modelId="{4D8417AE-46F0-4BE3-8348-F17F813E4A89}" type="presOf" srcId="{C8C33730-AD11-4F78-96C6-F8DC684225AE}" destId="{FCF58788-0956-49B0-9024-30B40041AD8D}" srcOrd="0" destOrd="0" presId="urn:microsoft.com/office/officeart/2008/layout/LinedList"/>
    <dgm:cxn modelId="{10737FE5-C66B-44CF-83AE-14971F2DD3CB}" srcId="{744E4D3E-3519-4F2F-97F8-EE3A77874A9E}" destId="{C8C33730-AD11-4F78-96C6-F8DC684225AE}" srcOrd="0" destOrd="0" parTransId="{B219CE40-CC41-4128-AC36-0130C6C02BA2}" sibTransId="{D5CFDE35-E279-4799-914C-30215250FAC7}"/>
    <dgm:cxn modelId="{439D11F0-9D07-4CB2-8362-DD067B69FF46}" type="presParOf" srcId="{0C464BA8-0020-483D-90DF-C1A812759EEC}" destId="{B01273F0-5B34-4108-8679-723AF5CB4B08}" srcOrd="0" destOrd="0" presId="urn:microsoft.com/office/officeart/2008/layout/LinedList"/>
    <dgm:cxn modelId="{F52A9701-4F47-4CA1-A11A-E13A83BC38B4}" type="presParOf" srcId="{0C464BA8-0020-483D-90DF-C1A812759EEC}" destId="{1D3DAFCD-7CA8-4683-940F-F9140BFC5C22}" srcOrd="1" destOrd="0" presId="urn:microsoft.com/office/officeart/2008/layout/LinedList"/>
    <dgm:cxn modelId="{9C004C2B-0DAB-4869-A763-D2DD45C8E898}" type="presParOf" srcId="{1D3DAFCD-7CA8-4683-940F-F9140BFC5C22}" destId="{FCF58788-0956-49B0-9024-30B40041AD8D}" srcOrd="0" destOrd="0" presId="urn:microsoft.com/office/officeart/2008/layout/LinedList"/>
    <dgm:cxn modelId="{C7510194-35F1-4BAB-9429-CBA03A8F4A51}" type="presParOf" srcId="{1D3DAFCD-7CA8-4683-940F-F9140BFC5C22}" destId="{6DD8C03E-43EB-49A4-946A-99492B2289EA}" srcOrd="1" destOrd="0" presId="urn:microsoft.com/office/officeart/2008/layout/LinedList"/>
    <dgm:cxn modelId="{63092BA3-AD36-4CEA-B450-3460E1517E72}" type="presParOf" srcId="{0C464BA8-0020-483D-90DF-C1A812759EEC}" destId="{E2A2A064-1078-468C-9818-9187B1433176}" srcOrd="2" destOrd="0" presId="urn:microsoft.com/office/officeart/2008/layout/LinedList"/>
    <dgm:cxn modelId="{D2268D1B-8337-46EA-8411-F02BCAC2829C}" type="presParOf" srcId="{0C464BA8-0020-483D-90DF-C1A812759EEC}" destId="{9A934955-EB2E-40D5-9B41-8204F2ABDCE0}" srcOrd="3" destOrd="0" presId="urn:microsoft.com/office/officeart/2008/layout/LinedList"/>
    <dgm:cxn modelId="{5307AA8B-1749-46CE-BB74-1EBFC2DF14F0}" type="presParOf" srcId="{9A934955-EB2E-40D5-9B41-8204F2ABDCE0}" destId="{4940DB3F-7591-4EF6-9E6A-11A5F280CAE4}" srcOrd="0" destOrd="0" presId="urn:microsoft.com/office/officeart/2008/layout/LinedList"/>
    <dgm:cxn modelId="{1FBA2020-D64A-4C24-9918-C9B846BC1BFA}" type="presParOf" srcId="{9A934955-EB2E-40D5-9B41-8204F2ABDCE0}" destId="{5AE272F2-17BF-4B35-9F8B-7E50622D6B04}" srcOrd="1" destOrd="0" presId="urn:microsoft.com/office/officeart/2008/layout/LinedList"/>
    <dgm:cxn modelId="{25EDC8C4-5D01-4767-B784-226723EDA27C}" type="presParOf" srcId="{0C464BA8-0020-483D-90DF-C1A812759EEC}" destId="{56344E76-BACF-4486-BB58-9025B650A75B}" srcOrd="4" destOrd="0" presId="urn:microsoft.com/office/officeart/2008/layout/LinedList"/>
    <dgm:cxn modelId="{401BC2E6-A365-4AA4-9740-A7323AEFCFAA}" type="presParOf" srcId="{0C464BA8-0020-483D-90DF-C1A812759EEC}" destId="{782E2A73-D9AD-412E-952D-10E25F410DBA}" srcOrd="5" destOrd="0" presId="urn:microsoft.com/office/officeart/2008/layout/LinedList"/>
    <dgm:cxn modelId="{725A8D4D-EA78-4718-A913-883B97E8EA28}" type="presParOf" srcId="{782E2A73-D9AD-412E-952D-10E25F410DBA}" destId="{58441943-7F3C-4F70-B6D3-F2BCF3E9E6F2}" srcOrd="0" destOrd="0" presId="urn:microsoft.com/office/officeart/2008/layout/LinedList"/>
    <dgm:cxn modelId="{7945A22D-767F-4405-9490-08E1BA6B286C}" type="presParOf" srcId="{782E2A73-D9AD-412E-952D-10E25F410DBA}" destId="{4E24F6F0-9DBD-4CE8-903B-43735F9D4D9F}" srcOrd="1" destOrd="0" presId="urn:microsoft.com/office/officeart/2008/layout/LinedList"/>
    <dgm:cxn modelId="{15754F96-CC19-4EAE-8D36-FA64E102D8D3}" type="presParOf" srcId="{0C464BA8-0020-483D-90DF-C1A812759EEC}" destId="{EC6B30DA-253D-4668-B4B5-506743E48331}" srcOrd="6" destOrd="0" presId="urn:microsoft.com/office/officeart/2008/layout/LinedList"/>
    <dgm:cxn modelId="{94851370-16A7-4ABE-9F9A-867FBC7A845F}" type="presParOf" srcId="{0C464BA8-0020-483D-90DF-C1A812759EEC}" destId="{F0A794D3-EA80-48F7-BFBD-0F592C7A74F4}" srcOrd="7" destOrd="0" presId="urn:microsoft.com/office/officeart/2008/layout/LinedList"/>
    <dgm:cxn modelId="{A3F4F676-B275-4CED-8D5F-ECA828527B67}" type="presParOf" srcId="{F0A794D3-EA80-48F7-BFBD-0F592C7A74F4}" destId="{A1F947D3-1EA4-4895-BEA0-BCD15DFDF8B5}" srcOrd="0" destOrd="0" presId="urn:microsoft.com/office/officeart/2008/layout/LinedList"/>
    <dgm:cxn modelId="{EF6E4DD8-ACFE-47A7-AA42-0276EC96A4B3}" type="presParOf" srcId="{F0A794D3-EA80-48F7-BFBD-0F592C7A74F4}" destId="{57D61499-3F3D-4ECE-8924-5EBD992F1A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F31989-670B-43E0-BE19-8C7777AF27E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2B9A2F-32F9-46AB-B635-0F992D582228}">
      <dgm:prSet/>
      <dgm:spPr/>
      <dgm:t>
        <a:bodyPr/>
        <a:lstStyle/>
        <a:p>
          <a:pPr>
            <a:defRPr b="1"/>
          </a:pPr>
          <a:r>
            <a:rPr lang="nl-BE"/>
            <a:t>Juf Tine </a:t>
          </a:r>
          <a:endParaRPr lang="en-US"/>
        </a:p>
      </dgm:t>
    </dgm:pt>
    <dgm:pt modelId="{AA64EDFC-76EE-4BAD-89C3-F1EAF724D486}" type="parTrans" cxnId="{7EBF30CB-FBB5-450A-A768-3B82F227F5A5}">
      <dgm:prSet/>
      <dgm:spPr/>
      <dgm:t>
        <a:bodyPr/>
        <a:lstStyle/>
        <a:p>
          <a:endParaRPr lang="en-US"/>
        </a:p>
      </dgm:t>
    </dgm:pt>
    <dgm:pt modelId="{765C84C7-5F4B-4D5F-9D6F-A7335347D5E3}" type="sibTrans" cxnId="{7EBF30CB-FBB5-450A-A768-3B82F227F5A5}">
      <dgm:prSet/>
      <dgm:spPr/>
      <dgm:t>
        <a:bodyPr/>
        <a:lstStyle/>
        <a:p>
          <a:endParaRPr lang="en-US"/>
        </a:p>
      </dgm:t>
    </dgm:pt>
    <dgm:pt modelId="{F3117D65-E0A5-4EF7-972F-711875F3F2E9}">
      <dgm:prSet/>
      <dgm:spPr/>
      <dgm:t>
        <a:bodyPr/>
        <a:lstStyle/>
        <a:p>
          <a:r>
            <a:rPr lang="nl-BE"/>
            <a:t>Algemene SES/zorgwerking in peuter-1</a:t>
          </a:r>
          <a:r>
            <a:rPr lang="nl-BE" baseline="30000"/>
            <a:t>ste</a:t>
          </a:r>
          <a:r>
            <a:rPr lang="nl-BE"/>
            <a:t> kleuterklas</a:t>
          </a:r>
          <a:endParaRPr lang="en-US"/>
        </a:p>
      </dgm:t>
    </dgm:pt>
    <dgm:pt modelId="{9B92CBA3-16CE-4CF7-846B-338271F50D7D}" type="parTrans" cxnId="{7A142320-489A-4F0C-9486-0A0B371CD593}">
      <dgm:prSet/>
      <dgm:spPr/>
      <dgm:t>
        <a:bodyPr/>
        <a:lstStyle/>
        <a:p>
          <a:endParaRPr lang="en-US"/>
        </a:p>
      </dgm:t>
    </dgm:pt>
    <dgm:pt modelId="{58BB2E9B-42FF-49DC-86CE-EB786BBBA092}" type="sibTrans" cxnId="{7A142320-489A-4F0C-9486-0A0B371CD593}">
      <dgm:prSet/>
      <dgm:spPr/>
      <dgm:t>
        <a:bodyPr/>
        <a:lstStyle/>
        <a:p>
          <a:endParaRPr lang="en-US"/>
        </a:p>
      </dgm:t>
    </dgm:pt>
    <dgm:pt modelId="{E6ED7CD5-0227-4296-8BC8-34DB37B75158}">
      <dgm:prSet/>
      <dgm:spPr/>
      <dgm:t>
        <a:bodyPr/>
        <a:lstStyle/>
        <a:p>
          <a:r>
            <a:rPr lang="nl-BE"/>
            <a:t>SES/zorgwerking rond rekenvaardigheden in 2</a:t>
          </a:r>
          <a:r>
            <a:rPr lang="nl-BE" baseline="30000"/>
            <a:t>de</a:t>
          </a:r>
          <a:r>
            <a:rPr lang="nl-BE"/>
            <a:t> en 3</a:t>
          </a:r>
          <a:r>
            <a:rPr lang="nl-BE" baseline="30000"/>
            <a:t>de</a:t>
          </a:r>
          <a:r>
            <a:rPr lang="nl-BE"/>
            <a:t> kleuterklas</a:t>
          </a:r>
          <a:endParaRPr lang="en-US"/>
        </a:p>
      </dgm:t>
    </dgm:pt>
    <dgm:pt modelId="{517111A1-1225-4835-8E2F-10180BF07E38}" type="parTrans" cxnId="{7B412184-E16A-4E0A-8EA0-01AAC8B0A52E}">
      <dgm:prSet/>
      <dgm:spPr/>
      <dgm:t>
        <a:bodyPr/>
        <a:lstStyle/>
        <a:p>
          <a:endParaRPr lang="en-US"/>
        </a:p>
      </dgm:t>
    </dgm:pt>
    <dgm:pt modelId="{ED903C2C-C2C8-45F0-A5D1-D046C5A3429B}" type="sibTrans" cxnId="{7B412184-E16A-4E0A-8EA0-01AAC8B0A52E}">
      <dgm:prSet/>
      <dgm:spPr/>
      <dgm:t>
        <a:bodyPr/>
        <a:lstStyle/>
        <a:p>
          <a:endParaRPr lang="en-US"/>
        </a:p>
      </dgm:t>
    </dgm:pt>
    <dgm:pt modelId="{58444664-4E4D-40C5-8538-F6A957943CA7}">
      <dgm:prSet/>
      <dgm:spPr/>
      <dgm:t>
        <a:bodyPr/>
        <a:lstStyle/>
        <a:p>
          <a:pPr>
            <a:defRPr b="1"/>
          </a:pPr>
          <a:r>
            <a:rPr lang="nl-BE"/>
            <a:t>Juf Laure </a:t>
          </a:r>
          <a:endParaRPr lang="en-US"/>
        </a:p>
      </dgm:t>
    </dgm:pt>
    <dgm:pt modelId="{30BD5FF3-6E72-4CDC-8D43-A7B1DF909457}" type="parTrans" cxnId="{4F2D2F27-BF1C-4E5F-9860-712C5E8528A0}">
      <dgm:prSet/>
      <dgm:spPr/>
      <dgm:t>
        <a:bodyPr/>
        <a:lstStyle/>
        <a:p>
          <a:endParaRPr lang="en-US"/>
        </a:p>
      </dgm:t>
    </dgm:pt>
    <dgm:pt modelId="{BA544529-1F8F-4E8B-89AB-B4B3BD1385E8}" type="sibTrans" cxnId="{4F2D2F27-BF1C-4E5F-9860-712C5E8528A0}">
      <dgm:prSet/>
      <dgm:spPr/>
      <dgm:t>
        <a:bodyPr/>
        <a:lstStyle/>
        <a:p>
          <a:endParaRPr lang="en-US"/>
        </a:p>
      </dgm:t>
    </dgm:pt>
    <dgm:pt modelId="{0B86C49A-EFDB-4BA1-AD4C-6739FAF54618}">
      <dgm:prSet/>
      <dgm:spPr/>
      <dgm:t>
        <a:bodyPr/>
        <a:lstStyle/>
        <a:p>
          <a:r>
            <a:rPr lang="nl-BE" dirty="0"/>
            <a:t>SES/zorgwerking rond taalvaardigheden in 2</a:t>
          </a:r>
          <a:r>
            <a:rPr lang="nl-BE" baseline="30000" dirty="0"/>
            <a:t>de</a:t>
          </a:r>
          <a:r>
            <a:rPr lang="nl-BE" dirty="0"/>
            <a:t> en 3</a:t>
          </a:r>
          <a:r>
            <a:rPr lang="nl-BE" baseline="30000" dirty="0"/>
            <a:t>de</a:t>
          </a:r>
          <a:r>
            <a:rPr lang="nl-BE" dirty="0"/>
            <a:t> kleuterklas</a:t>
          </a:r>
          <a:endParaRPr lang="en-US" dirty="0"/>
        </a:p>
      </dgm:t>
    </dgm:pt>
    <dgm:pt modelId="{0F06601A-CEE8-4DC8-A3ED-39DD2A1AE8BD}" type="parTrans" cxnId="{EDEDD16A-1DF9-4D73-83B4-BACCDA37A593}">
      <dgm:prSet/>
      <dgm:spPr/>
      <dgm:t>
        <a:bodyPr/>
        <a:lstStyle/>
        <a:p>
          <a:endParaRPr lang="en-US"/>
        </a:p>
      </dgm:t>
    </dgm:pt>
    <dgm:pt modelId="{DB2FB4C5-35F2-42D0-BE38-355BF2C37780}" type="sibTrans" cxnId="{EDEDD16A-1DF9-4D73-83B4-BACCDA37A593}">
      <dgm:prSet/>
      <dgm:spPr/>
      <dgm:t>
        <a:bodyPr/>
        <a:lstStyle/>
        <a:p>
          <a:endParaRPr lang="en-US"/>
        </a:p>
      </dgm:t>
    </dgm:pt>
    <dgm:pt modelId="{8FAD422A-6371-4230-A9CE-77C88F2A8256}">
      <dgm:prSet/>
      <dgm:spPr/>
      <dgm:t>
        <a:bodyPr/>
        <a:lstStyle/>
        <a:p>
          <a:pPr>
            <a:defRPr b="1"/>
          </a:pPr>
          <a:r>
            <a:rPr lang="nl-BE" dirty="0"/>
            <a:t>Juf Daisy</a:t>
          </a:r>
          <a:endParaRPr lang="en-US" dirty="0"/>
        </a:p>
      </dgm:t>
    </dgm:pt>
    <dgm:pt modelId="{FAEC6300-F364-427B-9E40-5B54AF7A566F}" type="parTrans" cxnId="{E2716EF2-AF0C-4F91-A2FC-F160F162DC47}">
      <dgm:prSet/>
      <dgm:spPr/>
      <dgm:t>
        <a:bodyPr/>
        <a:lstStyle/>
        <a:p>
          <a:endParaRPr lang="en-US"/>
        </a:p>
      </dgm:t>
    </dgm:pt>
    <dgm:pt modelId="{4489EEAE-11B7-4E9A-BC76-E7EB0605BE35}" type="sibTrans" cxnId="{E2716EF2-AF0C-4F91-A2FC-F160F162DC47}">
      <dgm:prSet/>
      <dgm:spPr/>
      <dgm:t>
        <a:bodyPr/>
        <a:lstStyle/>
        <a:p>
          <a:endParaRPr lang="en-US"/>
        </a:p>
      </dgm:t>
    </dgm:pt>
    <dgm:pt modelId="{24AEBF4F-6658-401C-BA6F-302B2D468425}">
      <dgm:prSet/>
      <dgm:spPr/>
      <dgm:t>
        <a:bodyPr/>
        <a:lstStyle/>
        <a:p>
          <a:r>
            <a:rPr lang="nl-BE" dirty="0"/>
            <a:t>Zorgco</a:t>
          </a:r>
          <a:endParaRPr lang="en-US" dirty="0"/>
        </a:p>
      </dgm:t>
    </dgm:pt>
    <dgm:pt modelId="{BDEE748F-DAA6-44B9-A5BD-8295E0372450}" type="parTrans" cxnId="{6F153EEC-6DB0-4D98-9DBE-5E2B28171F2B}">
      <dgm:prSet/>
      <dgm:spPr/>
      <dgm:t>
        <a:bodyPr/>
        <a:lstStyle/>
        <a:p>
          <a:endParaRPr lang="en-US"/>
        </a:p>
      </dgm:t>
    </dgm:pt>
    <dgm:pt modelId="{978B1729-750A-45A3-B8D3-7163650CF807}" type="sibTrans" cxnId="{6F153EEC-6DB0-4D98-9DBE-5E2B28171F2B}">
      <dgm:prSet/>
      <dgm:spPr/>
      <dgm:t>
        <a:bodyPr/>
        <a:lstStyle/>
        <a:p>
          <a:endParaRPr lang="en-US"/>
        </a:p>
      </dgm:t>
    </dgm:pt>
    <dgm:pt modelId="{81610537-2CC0-4C2A-8DC5-EEED5D6849D3}">
      <dgm:prSet/>
      <dgm:spPr/>
      <dgm:t>
        <a:bodyPr/>
        <a:lstStyle/>
        <a:p>
          <a:pPr>
            <a:defRPr b="1"/>
          </a:pPr>
          <a:r>
            <a:rPr lang="nl-BE" dirty="0"/>
            <a:t>Juf Evelien</a:t>
          </a:r>
          <a:endParaRPr lang="en-US" dirty="0"/>
        </a:p>
      </dgm:t>
    </dgm:pt>
    <dgm:pt modelId="{2C4BB0D7-659A-4963-A7CE-57250D3CE0EE}" type="parTrans" cxnId="{7D8729F8-7C5E-4EA2-B386-FC2DF598FE32}">
      <dgm:prSet/>
      <dgm:spPr/>
      <dgm:t>
        <a:bodyPr/>
        <a:lstStyle/>
        <a:p>
          <a:endParaRPr lang="nl-BE"/>
        </a:p>
      </dgm:t>
    </dgm:pt>
    <dgm:pt modelId="{2796EB07-D22D-48D9-99CA-D3D51B35DFFF}" type="sibTrans" cxnId="{7D8729F8-7C5E-4EA2-B386-FC2DF598FE32}">
      <dgm:prSet/>
      <dgm:spPr/>
      <dgm:t>
        <a:bodyPr/>
        <a:lstStyle/>
        <a:p>
          <a:endParaRPr lang="nl-BE"/>
        </a:p>
      </dgm:t>
    </dgm:pt>
    <dgm:pt modelId="{4E71FE7C-0409-43A0-A5F2-E76AC6F62792}">
      <dgm:prSet/>
      <dgm:spPr/>
      <dgm:t>
        <a:bodyPr/>
        <a:lstStyle/>
        <a:p>
          <a:r>
            <a:rPr lang="nl-BE" dirty="0"/>
            <a:t>Sociaal –emotionele vaardigheden</a:t>
          </a:r>
          <a:endParaRPr lang="en-US" dirty="0"/>
        </a:p>
      </dgm:t>
    </dgm:pt>
    <dgm:pt modelId="{3CD67F99-AF18-4B14-BF4E-D8731508E5E4}" type="parTrans" cxnId="{22AF006A-7231-413F-B05C-B0D40728C4AA}">
      <dgm:prSet/>
      <dgm:spPr/>
      <dgm:t>
        <a:bodyPr/>
        <a:lstStyle/>
        <a:p>
          <a:endParaRPr lang="nl-BE"/>
        </a:p>
      </dgm:t>
    </dgm:pt>
    <dgm:pt modelId="{BAF042A1-A5E9-494D-A1F0-CF843F0DC399}" type="sibTrans" cxnId="{22AF006A-7231-413F-B05C-B0D40728C4AA}">
      <dgm:prSet/>
      <dgm:spPr/>
      <dgm:t>
        <a:bodyPr/>
        <a:lstStyle/>
        <a:p>
          <a:endParaRPr lang="nl-BE"/>
        </a:p>
      </dgm:t>
    </dgm:pt>
    <dgm:pt modelId="{AD9EA12A-E7BB-4304-A5FC-2D7B67298759}">
      <dgm:prSet/>
      <dgm:spPr/>
      <dgm:t>
        <a:bodyPr/>
        <a:lstStyle/>
        <a:p>
          <a:r>
            <a:rPr lang="nl-BE"/>
            <a:t> coördineren van de zorg – zorggesprekken </a:t>
          </a:r>
          <a:endParaRPr lang="en-US" dirty="0"/>
        </a:p>
      </dgm:t>
    </dgm:pt>
    <dgm:pt modelId="{554BFC65-CE36-4C2B-9D1B-728A9B73DDDA}" type="parTrans" cxnId="{40C0D719-932E-4FBF-91F3-D9F320EE2527}">
      <dgm:prSet/>
      <dgm:spPr/>
    </dgm:pt>
    <dgm:pt modelId="{F565DF37-CF03-4241-9386-EB0D3A23365C}" type="sibTrans" cxnId="{40C0D719-932E-4FBF-91F3-D9F320EE2527}">
      <dgm:prSet/>
      <dgm:spPr/>
    </dgm:pt>
    <dgm:pt modelId="{8DE09BAC-E043-458F-A6D5-2B33AFBAEE04}" type="pres">
      <dgm:prSet presAssocID="{1EF31989-670B-43E0-BE19-8C7777AF27E8}" presName="Name0" presStyleCnt="0">
        <dgm:presLayoutVars>
          <dgm:dir/>
          <dgm:animLvl val="lvl"/>
          <dgm:resizeHandles val="exact"/>
        </dgm:presLayoutVars>
      </dgm:prSet>
      <dgm:spPr/>
    </dgm:pt>
    <dgm:pt modelId="{BED4F889-F308-4172-9BFB-ED679DAF74FD}" type="pres">
      <dgm:prSet presAssocID="{A82B9A2F-32F9-46AB-B635-0F992D582228}" presName="composite" presStyleCnt="0"/>
      <dgm:spPr/>
    </dgm:pt>
    <dgm:pt modelId="{100B07CA-0994-4868-AA63-B197F745B6A7}" type="pres">
      <dgm:prSet presAssocID="{A82B9A2F-32F9-46AB-B635-0F992D58222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3040E64-22EF-4B5B-91E6-9497F60A3265}" type="pres">
      <dgm:prSet presAssocID="{A82B9A2F-32F9-46AB-B635-0F992D582228}" presName="desTx" presStyleLbl="alignAccFollowNode1" presStyleIdx="0" presStyleCnt="4">
        <dgm:presLayoutVars>
          <dgm:bulletEnabled val="1"/>
        </dgm:presLayoutVars>
      </dgm:prSet>
      <dgm:spPr/>
    </dgm:pt>
    <dgm:pt modelId="{3E75DBC1-A3C1-479A-A65C-BE678E1BC623}" type="pres">
      <dgm:prSet presAssocID="{765C84C7-5F4B-4D5F-9D6F-A7335347D5E3}" presName="space" presStyleCnt="0"/>
      <dgm:spPr/>
    </dgm:pt>
    <dgm:pt modelId="{67323C2B-999F-40F4-866E-31A0E5573CC7}" type="pres">
      <dgm:prSet presAssocID="{58444664-4E4D-40C5-8538-F6A957943CA7}" presName="composite" presStyleCnt="0"/>
      <dgm:spPr/>
    </dgm:pt>
    <dgm:pt modelId="{904078CF-8846-42F2-961A-71C7FEFEE33D}" type="pres">
      <dgm:prSet presAssocID="{58444664-4E4D-40C5-8538-F6A957943CA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0655190-86A2-4C52-8DC5-F72EDA5B4833}" type="pres">
      <dgm:prSet presAssocID="{58444664-4E4D-40C5-8538-F6A957943CA7}" presName="desTx" presStyleLbl="alignAccFollowNode1" presStyleIdx="1" presStyleCnt="4">
        <dgm:presLayoutVars>
          <dgm:bulletEnabled val="1"/>
        </dgm:presLayoutVars>
      </dgm:prSet>
      <dgm:spPr/>
    </dgm:pt>
    <dgm:pt modelId="{41C15A24-0E7D-4663-A68F-49D7906F2AF4}" type="pres">
      <dgm:prSet presAssocID="{BA544529-1F8F-4E8B-89AB-B4B3BD1385E8}" presName="space" presStyleCnt="0"/>
      <dgm:spPr/>
    </dgm:pt>
    <dgm:pt modelId="{7EAB220B-0378-4447-8B48-8F1CE04CD6F6}" type="pres">
      <dgm:prSet presAssocID="{81610537-2CC0-4C2A-8DC5-EEED5D6849D3}" presName="composite" presStyleCnt="0"/>
      <dgm:spPr/>
    </dgm:pt>
    <dgm:pt modelId="{A2138B27-33BA-4D85-BCE7-5A6B0D2DFEDA}" type="pres">
      <dgm:prSet presAssocID="{81610537-2CC0-4C2A-8DC5-EEED5D6849D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F118E7B-55CB-4BAF-AA2D-21E1221E7B48}" type="pres">
      <dgm:prSet presAssocID="{81610537-2CC0-4C2A-8DC5-EEED5D6849D3}" presName="desTx" presStyleLbl="alignAccFollowNode1" presStyleIdx="2" presStyleCnt="4">
        <dgm:presLayoutVars>
          <dgm:bulletEnabled val="1"/>
        </dgm:presLayoutVars>
      </dgm:prSet>
      <dgm:spPr/>
    </dgm:pt>
    <dgm:pt modelId="{C318E5B8-3F70-4538-8158-FCF58C1E2E17}" type="pres">
      <dgm:prSet presAssocID="{2796EB07-D22D-48D9-99CA-D3D51B35DFFF}" presName="space" presStyleCnt="0"/>
      <dgm:spPr/>
    </dgm:pt>
    <dgm:pt modelId="{FA4F9283-F4FB-45DB-A16A-F6F44EAB331D}" type="pres">
      <dgm:prSet presAssocID="{8FAD422A-6371-4230-A9CE-77C88F2A8256}" presName="composite" presStyleCnt="0"/>
      <dgm:spPr/>
    </dgm:pt>
    <dgm:pt modelId="{0C6C856C-D9EC-4084-A6D6-4041C5B80FEF}" type="pres">
      <dgm:prSet presAssocID="{8FAD422A-6371-4230-A9CE-77C88F2A825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C7A65FE-E2C9-41C5-8992-251EFD70B73E}" type="pres">
      <dgm:prSet presAssocID="{8FAD422A-6371-4230-A9CE-77C88F2A825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7534611-1E56-41CB-9F98-6F0FC43F195E}" type="presOf" srcId="{A82B9A2F-32F9-46AB-B635-0F992D582228}" destId="{100B07CA-0994-4868-AA63-B197F745B6A7}" srcOrd="0" destOrd="0" presId="urn:microsoft.com/office/officeart/2005/8/layout/hList1"/>
    <dgm:cxn modelId="{40C0D719-932E-4FBF-91F3-D9F320EE2527}" srcId="{8FAD422A-6371-4230-A9CE-77C88F2A8256}" destId="{AD9EA12A-E7BB-4304-A5FC-2D7B67298759}" srcOrd="1" destOrd="0" parTransId="{554BFC65-CE36-4C2B-9D1B-728A9B73DDDA}" sibTransId="{F565DF37-CF03-4241-9386-EB0D3A23365C}"/>
    <dgm:cxn modelId="{4213CE1B-AB6F-4416-9F33-7059C749E7FC}" type="presOf" srcId="{81610537-2CC0-4C2A-8DC5-EEED5D6849D3}" destId="{A2138B27-33BA-4D85-BCE7-5A6B0D2DFEDA}" srcOrd="0" destOrd="0" presId="urn:microsoft.com/office/officeart/2005/8/layout/hList1"/>
    <dgm:cxn modelId="{7A142320-489A-4F0C-9486-0A0B371CD593}" srcId="{A82B9A2F-32F9-46AB-B635-0F992D582228}" destId="{F3117D65-E0A5-4EF7-972F-711875F3F2E9}" srcOrd="0" destOrd="0" parTransId="{9B92CBA3-16CE-4CF7-846B-338271F50D7D}" sibTransId="{58BB2E9B-42FF-49DC-86CE-EB786BBBA092}"/>
    <dgm:cxn modelId="{9EDED723-DBE3-49D7-99BA-C2DF3FC385E3}" type="presOf" srcId="{1EF31989-670B-43E0-BE19-8C7777AF27E8}" destId="{8DE09BAC-E043-458F-A6D5-2B33AFBAEE04}" srcOrd="0" destOrd="0" presId="urn:microsoft.com/office/officeart/2005/8/layout/hList1"/>
    <dgm:cxn modelId="{C454F126-0AC4-444B-AB64-8BE04A48F238}" type="presOf" srcId="{E6ED7CD5-0227-4296-8BC8-34DB37B75158}" destId="{D3040E64-22EF-4B5B-91E6-9497F60A3265}" srcOrd="0" destOrd="1" presId="urn:microsoft.com/office/officeart/2005/8/layout/hList1"/>
    <dgm:cxn modelId="{4F2D2F27-BF1C-4E5F-9860-712C5E8528A0}" srcId="{1EF31989-670B-43E0-BE19-8C7777AF27E8}" destId="{58444664-4E4D-40C5-8538-F6A957943CA7}" srcOrd="1" destOrd="0" parTransId="{30BD5FF3-6E72-4CDC-8D43-A7B1DF909457}" sibTransId="{BA544529-1F8F-4E8B-89AB-B4B3BD1385E8}"/>
    <dgm:cxn modelId="{22AF006A-7231-413F-B05C-B0D40728C4AA}" srcId="{81610537-2CC0-4C2A-8DC5-EEED5D6849D3}" destId="{4E71FE7C-0409-43A0-A5F2-E76AC6F62792}" srcOrd="0" destOrd="0" parTransId="{3CD67F99-AF18-4B14-BF4E-D8731508E5E4}" sibTransId="{BAF042A1-A5E9-494D-A1F0-CF843F0DC399}"/>
    <dgm:cxn modelId="{EDEDD16A-1DF9-4D73-83B4-BACCDA37A593}" srcId="{58444664-4E4D-40C5-8538-F6A957943CA7}" destId="{0B86C49A-EFDB-4BA1-AD4C-6739FAF54618}" srcOrd="0" destOrd="0" parTransId="{0F06601A-CEE8-4DC8-A3ED-39DD2A1AE8BD}" sibTransId="{DB2FB4C5-35F2-42D0-BE38-355BF2C37780}"/>
    <dgm:cxn modelId="{63BEB651-D117-4004-B787-648D917D9D26}" type="presOf" srcId="{4E71FE7C-0409-43A0-A5F2-E76AC6F62792}" destId="{1F118E7B-55CB-4BAF-AA2D-21E1221E7B48}" srcOrd="0" destOrd="0" presId="urn:microsoft.com/office/officeart/2005/8/layout/hList1"/>
    <dgm:cxn modelId="{77E6FC72-BABD-4F49-BA1C-1F25BC951A8A}" type="presOf" srcId="{0B86C49A-EFDB-4BA1-AD4C-6739FAF54618}" destId="{40655190-86A2-4C52-8DC5-F72EDA5B4833}" srcOrd="0" destOrd="0" presId="urn:microsoft.com/office/officeart/2005/8/layout/hList1"/>
    <dgm:cxn modelId="{53FA867D-3440-4CDB-9126-B52282882CDE}" type="presOf" srcId="{AD9EA12A-E7BB-4304-A5FC-2D7B67298759}" destId="{7C7A65FE-E2C9-41C5-8992-251EFD70B73E}" srcOrd="0" destOrd="1" presId="urn:microsoft.com/office/officeart/2005/8/layout/hList1"/>
    <dgm:cxn modelId="{7B412184-E16A-4E0A-8EA0-01AAC8B0A52E}" srcId="{A82B9A2F-32F9-46AB-B635-0F992D582228}" destId="{E6ED7CD5-0227-4296-8BC8-34DB37B75158}" srcOrd="1" destOrd="0" parTransId="{517111A1-1225-4835-8E2F-10180BF07E38}" sibTransId="{ED903C2C-C2C8-45F0-A5D1-D046C5A3429B}"/>
    <dgm:cxn modelId="{BFB8B2C5-36AD-4C73-AE4C-DD7C13F94440}" type="presOf" srcId="{24AEBF4F-6658-401C-BA6F-302B2D468425}" destId="{7C7A65FE-E2C9-41C5-8992-251EFD70B73E}" srcOrd="0" destOrd="0" presId="urn:microsoft.com/office/officeart/2005/8/layout/hList1"/>
    <dgm:cxn modelId="{7EBF30CB-FBB5-450A-A768-3B82F227F5A5}" srcId="{1EF31989-670B-43E0-BE19-8C7777AF27E8}" destId="{A82B9A2F-32F9-46AB-B635-0F992D582228}" srcOrd="0" destOrd="0" parTransId="{AA64EDFC-76EE-4BAD-89C3-F1EAF724D486}" sibTransId="{765C84C7-5F4B-4D5F-9D6F-A7335347D5E3}"/>
    <dgm:cxn modelId="{A97792DF-C554-458B-A9B6-C1916DFBC2FB}" type="presOf" srcId="{F3117D65-E0A5-4EF7-972F-711875F3F2E9}" destId="{D3040E64-22EF-4B5B-91E6-9497F60A3265}" srcOrd="0" destOrd="0" presId="urn:microsoft.com/office/officeart/2005/8/layout/hList1"/>
    <dgm:cxn modelId="{F477BAE3-45A3-4277-B2AF-0C5E5DFD07D1}" type="presOf" srcId="{58444664-4E4D-40C5-8538-F6A957943CA7}" destId="{904078CF-8846-42F2-961A-71C7FEFEE33D}" srcOrd="0" destOrd="0" presId="urn:microsoft.com/office/officeart/2005/8/layout/hList1"/>
    <dgm:cxn modelId="{6F153EEC-6DB0-4D98-9DBE-5E2B28171F2B}" srcId="{8FAD422A-6371-4230-A9CE-77C88F2A8256}" destId="{24AEBF4F-6658-401C-BA6F-302B2D468425}" srcOrd="0" destOrd="0" parTransId="{BDEE748F-DAA6-44B9-A5BD-8295E0372450}" sibTransId="{978B1729-750A-45A3-B8D3-7163650CF807}"/>
    <dgm:cxn modelId="{E2716EF2-AF0C-4F91-A2FC-F160F162DC47}" srcId="{1EF31989-670B-43E0-BE19-8C7777AF27E8}" destId="{8FAD422A-6371-4230-A9CE-77C88F2A8256}" srcOrd="3" destOrd="0" parTransId="{FAEC6300-F364-427B-9E40-5B54AF7A566F}" sibTransId="{4489EEAE-11B7-4E9A-BC76-E7EB0605BE35}"/>
    <dgm:cxn modelId="{7D8729F8-7C5E-4EA2-B386-FC2DF598FE32}" srcId="{1EF31989-670B-43E0-BE19-8C7777AF27E8}" destId="{81610537-2CC0-4C2A-8DC5-EEED5D6849D3}" srcOrd="2" destOrd="0" parTransId="{2C4BB0D7-659A-4963-A7CE-57250D3CE0EE}" sibTransId="{2796EB07-D22D-48D9-99CA-D3D51B35DFFF}"/>
    <dgm:cxn modelId="{B09869FB-9BB3-4BA9-8AAC-DBB98903E6D2}" type="presOf" srcId="{8FAD422A-6371-4230-A9CE-77C88F2A8256}" destId="{0C6C856C-D9EC-4084-A6D6-4041C5B80FEF}" srcOrd="0" destOrd="0" presId="urn:microsoft.com/office/officeart/2005/8/layout/hList1"/>
    <dgm:cxn modelId="{B1CD3343-DA29-4484-9DDA-9A24367729DB}" type="presParOf" srcId="{8DE09BAC-E043-458F-A6D5-2B33AFBAEE04}" destId="{BED4F889-F308-4172-9BFB-ED679DAF74FD}" srcOrd="0" destOrd="0" presId="urn:microsoft.com/office/officeart/2005/8/layout/hList1"/>
    <dgm:cxn modelId="{6F2CECC1-9D55-4606-8402-B8C6A15994C9}" type="presParOf" srcId="{BED4F889-F308-4172-9BFB-ED679DAF74FD}" destId="{100B07CA-0994-4868-AA63-B197F745B6A7}" srcOrd="0" destOrd="0" presId="urn:microsoft.com/office/officeart/2005/8/layout/hList1"/>
    <dgm:cxn modelId="{DE471D12-8454-41DA-8DC0-6E437039FB5F}" type="presParOf" srcId="{BED4F889-F308-4172-9BFB-ED679DAF74FD}" destId="{D3040E64-22EF-4B5B-91E6-9497F60A3265}" srcOrd="1" destOrd="0" presId="urn:microsoft.com/office/officeart/2005/8/layout/hList1"/>
    <dgm:cxn modelId="{BD27C0CB-AFBD-4674-BD71-1CD99EFA0859}" type="presParOf" srcId="{8DE09BAC-E043-458F-A6D5-2B33AFBAEE04}" destId="{3E75DBC1-A3C1-479A-A65C-BE678E1BC623}" srcOrd="1" destOrd="0" presId="urn:microsoft.com/office/officeart/2005/8/layout/hList1"/>
    <dgm:cxn modelId="{92908677-7AFF-49AB-9FEC-648861F0A14A}" type="presParOf" srcId="{8DE09BAC-E043-458F-A6D5-2B33AFBAEE04}" destId="{67323C2B-999F-40F4-866E-31A0E5573CC7}" srcOrd="2" destOrd="0" presId="urn:microsoft.com/office/officeart/2005/8/layout/hList1"/>
    <dgm:cxn modelId="{145ACEC2-8CFA-493A-9AA1-01B248B9C660}" type="presParOf" srcId="{67323C2B-999F-40F4-866E-31A0E5573CC7}" destId="{904078CF-8846-42F2-961A-71C7FEFEE33D}" srcOrd="0" destOrd="0" presId="urn:microsoft.com/office/officeart/2005/8/layout/hList1"/>
    <dgm:cxn modelId="{BD526EF9-73D4-465E-BB68-CEAC5017621F}" type="presParOf" srcId="{67323C2B-999F-40F4-866E-31A0E5573CC7}" destId="{40655190-86A2-4C52-8DC5-F72EDA5B4833}" srcOrd="1" destOrd="0" presId="urn:microsoft.com/office/officeart/2005/8/layout/hList1"/>
    <dgm:cxn modelId="{6CEBCD9F-E747-4B8F-9304-7B3FA7986DB3}" type="presParOf" srcId="{8DE09BAC-E043-458F-A6D5-2B33AFBAEE04}" destId="{41C15A24-0E7D-4663-A68F-49D7906F2AF4}" srcOrd="3" destOrd="0" presId="urn:microsoft.com/office/officeart/2005/8/layout/hList1"/>
    <dgm:cxn modelId="{F0BB0D0F-3B69-4444-9653-3A4D153C5268}" type="presParOf" srcId="{8DE09BAC-E043-458F-A6D5-2B33AFBAEE04}" destId="{7EAB220B-0378-4447-8B48-8F1CE04CD6F6}" srcOrd="4" destOrd="0" presId="urn:microsoft.com/office/officeart/2005/8/layout/hList1"/>
    <dgm:cxn modelId="{6C975F0F-C2B9-4AB4-9535-B2DA63579F0E}" type="presParOf" srcId="{7EAB220B-0378-4447-8B48-8F1CE04CD6F6}" destId="{A2138B27-33BA-4D85-BCE7-5A6B0D2DFEDA}" srcOrd="0" destOrd="0" presId="urn:microsoft.com/office/officeart/2005/8/layout/hList1"/>
    <dgm:cxn modelId="{8EC8B62A-24B8-48F3-8DB4-CC418145F86D}" type="presParOf" srcId="{7EAB220B-0378-4447-8B48-8F1CE04CD6F6}" destId="{1F118E7B-55CB-4BAF-AA2D-21E1221E7B48}" srcOrd="1" destOrd="0" presId="urn:microsoft.com/office/officeart/2005/8/layout/hList1"/>
    <dgm:cxn modelId="{BBA481D4-1E32-4CA4-B3A4-B320DC83661B}" type="presParOf" srcId="{8DE09BAC-E043-458F-A6D5-2B33AFBAEE04}" destId="{C318E5B8-3F70-4538-8158-FCF58C1E2E17}" srcOrd="5" destOrd="0" presId="urn:microsoft.com/office/officeart/2005/8/layout/hList1"/>
    <dgm:cxn modelId="{62D93298-2752-4D00-8FF5-2EBD2D03E740}" type="presParOf" srcId="{8DE09BAC-E043-458F-A6D5-2B33AFBAEE04}" destId="{FA4F9283-F4FB-45DB-A16A-F6F44EAB331D}" srcOrd="6" destOrd="0" presId="urn:microsoft.com/office/officeart/2005/8/layout/hList1"/>
    <dgm:cxn modelId="{E064F55E-446C-437B-9E73-EC3E4E10CE87}" type="presParOf" srcId="{FA4F9283-F4FB-45DB-A16A-F6F44EAB331D}" destId="{0C6C856C-D9EC-4084-A6D6-4041C5B80FEF}" srcOrd="0" destOrd="0" presId="urn:microsoft.com/office/officeart/2005/8/layout/hList1"/>
    <dgm:cxn modelId="{C108D084-5DFF-400C-B646-EF0565F54EAC}" type="presParOf" srcId="{FA4F9283-F4FB-45DB-A16A-F6F44EAB331D}" destId="{7C7A65FE-E2C9-41C5-8992-251EFD70B73E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F31989-670B-43E0-BE19-8C7777AF27E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2B9A2F-32F9-46AB-B635-0F992D582228}">
      <dgm:prSet/>
      <dgm:spPr/>
      <dgm:t>
        <a:bodyPr/>
        <a:lstStyle/>
        <a:p>
          <a:pPr>
            <a:defRPr b="1"/>
          </a:pPr>
          <a:r>
            <a:rPr lang="nl-BE"/>
            <a:t>Juf Mieke</a:t>
          </a:r>
          <a:endParaRPr lang="en-US"/>
        </a:p>
      </dgm:t>
    </dgm:pt>
    <dgm:pt modelId="{AA64EDFC-76EE-4BAD-89C3-F1EAF724D486}" type="parTrans" cxnId="{7EBF30CB-FBB5-450A-A768-3B82F227F5A5}">
      <dgm:prSet/>
      <dgm:spPr/>
      <dgm:t>
        <a:bodyPr/>
        <a:lstStyle/>
        <a:p>
          <a:endParaRPr lang="en-US"/>
        </a:p>
      </dgm:t>
    </dgm:pt>
    <dgm:pt modelId="{765C84C7-5F4B-4D5F-9D6F-A7335347D5E3}" type="sibTrans" cxnId="{7EBF30CB-FBB5-450A-A768-3B82F227F5A5}">
      <dgm:prSet/>
      <dgm:spPr/>
      <dgm:t>
        <a:bodyPr/>
        <a:lstStyle/>
        <a:p>
          <a:endParaRPr lang="en-US"/>
        </a:p>
      </dgm:t>
    </dgm:pt>
    <dgm:pt modelId="{F3117D65-E0A5-4EF7-972F-711875F3F2E9}">
      <dgm:prSet/>
      <dgm:spPr/>
      <dgm:t>
        <a:bodyPr/>
        <a:lstStyle/>
        <a:p>
          <a:r>
            <a:rPr lang="en-US"/>
            <a:t>Kleuterturnen</a:t>
          </a:r>
        </a:p>
      </dgm:t>
    </dgm:pt>
    <dgm:pt modelId="{9B92CBA3-16CE-4CF7-846B-338271F50D7D}" type="parTrans" cxnId="{7A142320-489A-4F0C-9486-0A0B371CD593}">
      <dgm:prSet/>
      <dgm:spPr/>
      <dgm:t>
        <a:bodyPr/>
        <a:lstStyle/>
        <a:p>
          <a:endParaRPr lang="en-US"/>
        </a:p>
      </dgm:t>
    </dgm:pt>
    <dgm:pt modelId="{58BB2E9B-42FF-49DC-86CE-EB786BBBA092}" type="sibTrans" cxnId="{7A142320-489A-4F0C-9486-0A0B371CD593}">
      <dgm:prSet/>
      <dgm:spPr/>
      <dgm:t>
        <a:bodyPr/>
        <a:lstStyle/>
        <a:p>
          <a:endParaRPr lang="en-US"/>
        </a:p>
      </dgm:t>
    </dgm:pt>
    <dgm:pt modelId="{35419249-EBEE-4F64-A2B7-A0F3D1E53E2F}">
      <dgm:prSet/>
      <dgm:spPr/>
      <dgm:t>
        <a:bodyPr/>
        <a:lstStyle/>
        <a:p>
          <a:pPr>
            <a:defRPr b="1"/>
          </a:pPr>
          <a:r>
            <a:rPr lang="nl-BE"/>
            <a:t>Juf Annelien/ Juf Lore </a:t>
          </a:r>
          <a:endParaRPr lang="en-US"/>
        </a:p>
      </dgm:t>
    </dgm:pt>
    <dgm:pt modelId="{61E3267F-0686-4524-AB44-8B10DD501100}" type="parTrans" cxnId="{6277DA4F-9251-43DD-A323-83503E7F66CE}">
      <dgm:prSet/>
      <dgm:spPr/>
      <dgm:t>
        <a:bodyPr/>
        <a:lstStyle/>
        <a:p>
          <a:endParaRPr lang="en-US"/>
        </a:p>
      </dgm:t>
    </dgm:pt>
    <dgm:pt modelId="{21E969B7-7214-47EF-A95A-7594D4995074}" type="sibTrans" cxnId="{6277DA4F-9251-43DD-A323-83503E7F66CE}">
      <dgm:prSet/>
      <dgm:spPr/>
      <dgm:t>
        <a:bodyPr/>
        <a:lstStyle/>
        <a:p>
          <a:endParaRPr lang="en-US"/>
        </a:p>
      </dgm:t>
    </dgm:pt>
    <dgm:pt modelId="{69B8C158-02B7-4BD2-ACF3-9BBBA5A66CFD}">
      <dgm:prSet/>
      <dgm:spPr/>
      <dgm:t>
        <a:bodyPr/>
        <a:lstStyle/>
        <a:p>
          <a:r>
            <a:rPr lang="nl-BE"/>
            <a:t>Groot en fijn motorische vaardigheden via schrijfdans</a:t>
          </a:r>
          <a:endParaRPr lang="en-US"/>
        </a:p>
      </dgm:t>
    </dgm:pt>
    <dgm:pt modelId="{ED48E8CF-0409-4F2E-BD3C-8AFCD7101F64}" type="parTrans" cxnId="{2150EDE3-108C-4A63-93C7-AB6FAD758317}">
      <dgm:prSet/>
      <dgm:spPr/>
      <dgm:t>
        <a:bodyPr/>
        <a:lstStyle/>
        <a:p>
          <a:endParaRPr lang="en-US"/>
        </a:p>
      </dgm:t>
    </dgm:pt>
    <dgm:pt modelId="{C77D7B2B-CD75-43D3-A467-8688CC4D1FDE}" type="sibTrans" cxnId="{2150EDE3-108C-4A63-93C7-AB6FAD758317}">
      <dgm:prSet/>
      <dgm:spPr/>
      <dgm:t>
        <a:bodyPr/>
        <a:lstStyle/>
        <a:p>
          <a:endParaRPr lang="en-US"/>
        </a:p>
      </dgm:t>
    </dgm:pt>
    <dgm:pt modelId="{245067AA-CE32-41B5-9D7D-ED7622B5A73A}">
      <dgm:prSet/>
      <dgm:spPr/>
      <dgm:t>
        <a:bodyPr/>
        <a:lstStyle/>
        <a:p>
          <a:r>
            <a:rPr lang="en-US"/>
            <a:t>Leren fietsen 2de kleuterklas – uitleg </a:t>
          </a:r>
        </a:p>
      </dgm:t>
    </dgm:pt>
    <dgm:pt modelId="{2D2524DB-EEC7-4C1E-AB0F-4AEC9E88F926}" type="parTrans" cxnId="{CB74AFF0-4FA7-4DF8-8C4A-948605776D31}">
      <dgm:prSet/>
      <dgm:spPr/>
    </dgm:pt>
    <dgm:pt modelId="{C4A6B9D6-B6D8-4A51-ADDA-365763F02F5A}" type="sibTrans" cxnId="{CB74AFF0-4FA7-4DF8-8C4A-948605776D31}">
      <dgm:prSet/>
      <dgm:spPr/>
    </dgm:pt>
    <dgm:pt modelId="{8DE09BAC-E043-458F-A6D5-2B33AFBAEE04}" type="pres">
      <dgm:prSet presAssocID="{1EF31989-670B-43E0-BE19-8C7777AF27E8}" presName="Name0" presStyleCnt="0">
        <dgm:presLayoutVars>
          <dgm:dir/>
          <dgm:animLvl val="lvl"/>
          <dgm:resizeHandles val="exact"/>
        </dgm:presLayoutVars>
      </dgm:prSet>
      <dgm:spPr/>
    </dgm:pt>
    <dgm:pt modelId="{BED4F889-F308-4172-9BFB-ED679DAF74FD}" type="pres">
      <dgm:prSet presAssocID="{A82B9A2F-32F9-46AB-B635-0F992D582228}" presName="composite" presStyleCnt="0"/>
      <dgm:spPr/>
    </dgm:pt>
    <dgm:pt modelId="{100B07CA-0994-4868-AA63-B197F745B6A7}" type="pres">
      <dgm:prSet presAssocID="{A82B9A2F-32F9-46AB-B635-0F992D58222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3040E64-22EF-4B5B-91E6-9497F60A3265}" type="pres">
      <dgm:prSet presAssocID="{A82B9A2F-32F9-46AB-B635-0F992D582228}" presName="desTx" presStyleLbl="alignAccFollowNode1" presStyleIdx="0" presStyleCnt="2">
        <dgm:presLayoutVars>
          <dgm:bulletEnabled val="1"/>
        </dgm:presLayoutVars>
      </dgm:prSet>
      <dgm:spPr/>
    </dgm:pt>
    <dgm:pt modelId="{3E75DBC1-A3C1-479A-A65C-BE678E1BC623}" type="pres">
      <dgm:prSet presAssocID="{765C84C7-5F4B-4D5F-9D6F-A7335347D5E3}" presName="space" presStyleCnt="0"/>
      <dgm:spPr/>
    </dgm:pt>
    <dgm:pt modelId="{039B0666-9417-4B18-9EAA-1B0CF1F4C3B1}" type="pres">
      <dgm:prSet presAssocID="{35419249-EBEE-4F64-A2B7-A0F3D1E53E2F}" presName="composite" presStyleCnt="0"/>
      <dgm:spPr/>
    </dgm:pt>
    <dgm:pt modelId="{7A229597-8EE2-42B9-A151-D9F8DD509A6B}" type="pres">
      <dgm:prSet presAssocID="{35419249-EBEE-4F64-A2B7-A0F3D1E53E2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21C4F36-9B14-49E9-AFF4-FB84F41E7483}" type="pres">
      <dgm:prSet presAssocID="{35419249-EBEE-4F64-A2B7-A0F3D1E53E2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7534611-1E56-41CB-9F98-6F0FC43F195E}" type="presOf" srcId="{A82B9A2F-32F9-46AB-B635-0F992D582228}" destId="{100B07CA-0994-4868-AA63-B197F745B6A7}" srcOrd="0" destOrd="0" presId="urn:microsoft.com/office/officeart/2005/8/layout/hList1"/>
    <dgm:cxn modelId="{7A142320-489A-4F0C-9486-0A0B371CD593}" srcId="{A82B9A2F-32F9-46AB-B635-0F992D582228}" destId="{F3117D65-E0A5-4EF7-972F-711875F3F2E9}" srcOrd="0" destOrd="0" parTransId="{9B92CBA3-16CE-4CF7-846B-338271F50D7D}" sibTransId="{58BB2E9B-42FF-49DC-86CE-EB786BBBA092}"/>
    <dgm:cxn modelId="{9EDED723-DBE3-49D7-99BA-C2DF3FC385E3}" type="presOf" srcId="{1EF31989-670B-43E0-BE19-8C7777AF27E8}" destId="{8DE09BAC-E043-458F-A6D5-2B33AFBAEE04}" srcOrd="0" destOrd="0" presId="urn:microsoft.com/office/officeart/2005/8/layout/hList1"/>
    <dgm:cxn modelId="{E8A94B30-3125-4D22-B25B-17270A6C6110}" type="presOf" srcId="{245067AA-CE32-41B5-9D7D-ED7622B5A73A}" destId="{D3040E64-22EF-4B5B-91E6-9497F60A3265}" srcOrd="0" destOrd="1" presId="urn:microsoft.com/office/officeart/2005/8/layout/hList1"/>
    <dgm:cxn modelId="{6277DA4F-9251-43DD-A323-83503E7F66CE}" srcId="{1EF31989-670B-43E0-BE19-8C7777AF27E8}" destId="{35419249-EBEE-4F64-A2B7-A0F3D1E53E2F}" srcOrd="1" destOrd="0" parTransId="{61E3267F-0686-4524-AB44-8B10DD501100}" sibTransId="{21E969B7-7214-47EF-A95A-7594D4995074}"/>
    <dgm:cxn modelId="{294E2CAC-F9DB-4AF5-952E-72EBF10F5C39}" type="presOf" srcId="{69B8C158-02B7-4BD2-ACF3-9BBBA5A66CFD}" destId="{121C4F36-9B14-49E9-AFF4-FB84F41E7483}" srcOrd="0" destOrd="0" presId="urn:microsoft.com/office/officeart/2005/8/layout/hList1"/>
    <dgm:cxn modelId="{AB2EBDBC-696D-43F5-BE65-0B5A75F870ED}" type="presOf" srcId="{35419249-EBEE-4F64-A2B7-A0F3D1E53E2F}" destId="{7A229597-8EE2-42B9-A151-D9F8DD509A6B}" srcOrd="0" destOrd="0" presId="urn:microsoft.com/office/officeart/2005/8/layout/hList1"/>
    <dgm:cxn modelId="{7EBF30CB-FBB5-450A-A768-3B82F227F5A5}" srcId="{1EF31989-670B-43E0-BE19-8C7777AF27E8}" destId="{A82B9A2F-32F9-46AB-B635-0F992D582228}" srcOrd="0" destOrd="0" parTransId="{AA64EDFC-76EE-4BAD-89C3-F1EAF724D486}" sibTransId="{765C84C7-5F4B-4D5F-9D6F-A7335347D5E3}"/>
    <dgm:cxn modelId="{A97792DF-C554-458B-A9B6-C1916DFBC2FB}" type="presOf" srcId="{F3117D65-E0A5-4EF7-972F-711875F3F2E9}" destId="{D3040E64-22EF-4B5B-91E6-9497F60A3265}" srcOrd="0" destOrd="0" presId="urn:microsoft.com/office/officeart/2005/8/layout/hList1"/>
    <dgm:cxn modelId="{2150EDE3-108C-4A63-93C7-AB6FAD758317}" srcId="{35419249-EBEE-4F64-A2B7-A0F3D1E53E2F}" destId="{69B8C158-02B7-4BD2-ACF3-9BBBA5A66CFD}" srcOrd="0" destOrd="0" parTransId="{ED48E8CF-0409-4F2E-BD3C-8AFCD7101F64}" sibTransId="{C77D7B2B-CD75-43D3-A467-8688CC4D1FDE}"/>
    <dgm:cxn modelId="{CB74AFF0-4FA7-4DF8-8C4A-948605776D31}" srcId="{A82B9A2F-32F9-46AB-B635-0F992D582228}" destId="{245067AA-CE32-41B5-9D7D-ED7622B5A73A}" srcOrd="1" destOrd="0" parTransId="{2D2524DB-EEC7-4C1E-AB0F-4AEC9E88F926}" sibTransId="{C4A6B9D6-B6D8-4A51-ADDA-365763F02F5A}"/>
    <dgm:cxn modelId="{B1CD3343-DA29-4484-9DDA-9A24367729DB}" type="presParOf" srcId="{8DE09BAC-E043-458F-A6D5-2B33AFBAEE04}" destId="{BED4F889-F308-4172-9BFB-ED679DAF74FD}" srcOrd="0" destOrd="0" presId="urn:microsoft.com/office/officeart/2005/8/layout/hList1"/>
    <dgm:cxn modelId="{6F2CECC1-9D55-4606-8402-B8C6A15994C9}" type="presParOf" srcId="{BED4F889-F308-4172-9BFB-ED679DAF74FD}" destId="{100B07CA-0994-4868-AA63-B197F745B6A7}" srcOrd="0" destOrd="0" presId="urn:microsoft.com/office/officeart/2005/8/layout/hList1"/>
    <dgm:cxn modelId="{DE471D12-8454-41DA-8DC0-6E437039FB5F}" type="presParOf" srcId="{BED4F889-F308-4172-9BFB-ED679DAF74FD}" destId="{D3040E64-22EF-4B5B-91E6-9497F60A3265}" srcOrd="1" destOrd="0" presId="urn:microsoft.com/office/officeart/2005/8/layout/hList1"/>
    <dgm:cxn modelId="{BD27C0CB-AFBD-4674-BD71-1CD99EFA0859}" type="presParOf" srcId="{8DE09BAC-E043-458F-A6D5-2B33AFBAEE04}" destId="{3E75DBC1-A3C1-479A-A65C-BE678E1BC623}" srcOrd="1" destOrd="0" presId="urn:microsoft.com/office/officeart/2005/8/layout/hList1"/>
    <dgm:cxn modelId="{A62AF799-32D8-457D-92DC-0B677A8606FE}" type="presParOf" srcId="{8DE09BAC-E043-458F-A6D5-2B33AFBAEE04}" destId="{039B0666-9417-4B18-9EAA-1B0CF1F4C3B1}" srcOrd="2" destOrd="0" presId="urn:microsoft.com/office/officeart/2005/8/layout/hList1"/>
    <dgm:cxn modelId="{7058FC39-512F-4CB8-A592-7A5F0C964124}" type="presParOf" srcId="{039B0666-9417-4B18-9EAA-1B0CF1F4C3B1}" destId="{7A229597-8EE2-42B9-A151-D9F8DD509A6B}" srcOrd="0" destOrd="0" presId="urn:microsoft.com/office/officeart/2005/8/layout/hList1"/>
    <dgm:cxn modelId="{3FDFE701-6239-4265-BFC5-45540C3650B2}" type="presParOf" srcId="{039B0666-9417-4B18-9EAA-1B0CF1F4C3B1}" destId="{121C4F36-9B14-49E9-AFF4-FB84F41E748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99F431-09E3-4972-A260-AA527D6761F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EBCB5-BB58-4002-B140-66820EC6EA21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hlinkClick xmlns:r="http://schemas.openxmlformats.org/officeDocument/2006/relationships" r:id="rId1"/>
            </a:rPr>
            <a:t>https://basis3.broeders.be</a:t>
          </a:r>
          <a:endParaRPr lang="en-US" dirty="0"/>
        </a:p>
      </dgm:t>
    </dgm:pt>
    <dgm:pt modelId="{61D4A15E-888D-428E-9A00-872E85877E2A}" type="parTrans" cxnId="{88B532F2-E473-4B90-A20C-87FA95CF7DA8}">
      <dgm:prSet/>
      <dgm:spPr/>
      <dgm:t>
        <a:bodyPr/>
        <a:lstStyle/>
        <a:p>
          <a:endParaRPr lang="en-US"/>
        </a:p>
      </dgm:t>
    </dgm:pt>
    <dgm:pt modelId="{4113B423-4B71-4744-B83D-037AE9CA2B95}" type="sibTrans" cxnId="{88B532F2-E473-4B90-A20C-87FA95CF7DA8}">
      <dgm:prSet/>
      <dgm:spPr/>
      <dgm:t>
        <a:bodyPr/>
        <a:lstStyle/>
        <a:p>
          <a:endParaRPr lang="en-US"/>
        </a:p>
      </dgm:t>
    </dgm:pt>
    <dgm:pt modelId="{EFE78989-158A-4952-9801-896274ECCAD6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Kalender homepage</a:t>
          </a:r>
          <a:endParaRPr lang="en-US"/>
        </a:p>
      </dgm:t>
    </dgm:pt>
    <dgm:pt modelId="{EDBE08D8-689C-4E0E-8D70-CBFFE8367471}" type="parTrans" cxnId="{0ABF40E9-F303-4593-9966-C675CF119DC1}">
      <dgm:prSet/>
      <dgm:spPr/>
      <dgm:t>
        <a:bodyPr/>
        <a:lstStyle/>
        <a:p>
          <a:endParaRPr lang="en-US"/>
        </a:p>
      </dgm:t>
    </dgm:pt>
    <dgm:pt modelId="{42183D06-CC8B-428F-B895-00EB60F68C4B}" type="sibTrans" cxnId="{0ABF40E9-F303-4593-9966-C675CF119DC1}">
      <dgm:prSet/>
      <dgm:spPr/>
      <dgm:t>
        <a:bodyPr/>
        <a:lstStyle/>
        <a:p>
          <a:endParaRPr lang="en-US"/>
        </a:p>
      </dgm:t>
    </dgm:pt>
    <dgm:pt modelId="{E8AF2697-5C32-46EE-BE25-6BD3EC9E1E7D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/>
            <a:t>Link naar infobrochure, medicatie, schoolreglement via de tab onze school - documenten</a:t>
          </a:r>
          <a:endParaRPr lang="en-US" dirty="0"/>
        </a:p>
      </dgm:t>
    </dgm:pt>
    <dgm:pt modelId="{12C993A9-4B6D-4B31-8E8E-1F2710EDB2DF}" type="parTrans" cxnId="{585AACD7-EC0A-4948-A484-CA43FA2DF52E}">
      <dgm:prSet/>
      <dgm:spPr/>
      <dgm:t>
        <a:bodyPr/>
        <a:lstStyle/>
        <a:p>
          <a:endParaRPr lang="en-US"/>
        </a:p>
      </dgm:t>
    </dgm:pt>
    <dgm:pt modelId="{975A5710-A4DC-44C5-8E57-8C60F79793D7}" type="sibTrans" cxnId="{585AACD7-EC0A-4948-A484-CA43FA2DF52E}">
      <dgm:prSet/>
      <dgm:spPr/>
      <dgm:t>
        <a:bodyPr/>
        <a:lstStyle/>
        <a:p>
          <a:endParaRPr lang="en-US"/>
        </a:p>
      </dgm:t>
    </dgm:pt>
    <dgm:pt modelId="{8CCE3F19-240A-40AE-BE17-9289E0836DD7}" type="pres">
      <dgm:prSet presAssocID="{0599F431-09E3-4972-A260-AA527D6761F5}" presName="root" presStyleCnt="0">
        <dgm:presLayoutVars>
          <dgm:dir/>
          <dgm:resizeHandles val="exact"/>
        </dgm:presLayoutVars>
      </dgm:prSet>
      <dgm:spPr/>
    </dgm:pt>
    <dgm:pt modelId="{71C33A49-96BE-4BAE-8020-7C0EA8CFFDA4}" type="pres">
      <dgm:prSet presAssocID="{5CAEBCB5-BB58-4002-B140-66820EC6EA21}" presName="compNode" presStyleCnt="0"/>
      <dgm:spPr/>
    </dgm:pt>
    <dgm:pt modelId="{1FEF6225-61F5-4C87-92DF-845B05E5C5A5}" type="pres">
      <dgm:prSet presAssocID="{5CAEBCB5-BB58-4002-B140-66820EC6EA21}" presName="bgRect" presStyleLbl="bgShp" presStyleIdx="0" presStyleCnt="3"/>
      <dgm:spPr/>
    </dgm:pt>
    <dgm:pt modelId="{03798C05-90DE-4263-8989-C8FD4B573CDB}" type="pres">
      <dgm:prSet presAssocID="{5CAEBCB5-BB58-4002-B140-66820EC6EA21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ing"/>
        </a:ext>
      </dgm:extLst>
    </dgm:pt>
    <dgm:pt modelId="{9553D6E5-5C84-48C0-8FDA-9DDB1FCCCAEA}" type="pres">
      <dgm:prSet presAssocID="{5CAEBCB5-BB58-4002-B140-66820EC6EA21}" presName="spaceRect" presStyleCnt="0"/>
      <dgm:spPr/>
    </dgm:pt>
    <dgm:pt modelId="{2BA67B16-E052-4A5A-9477-994FBF83C61F}" type="pres">
      <dgm:prSet presAssocID="{5CAEBCB5-BB58-4002-B140-66820EC6EA21}" presName="parTx" presStyleLbl="revTx" presStyleIdx="0" presStyleCnt="3">
        <dgm:presLayoutVars>
          <dgm:chMax val="0"/>
          <dgm:chPref val="0"/>
        </dgm:presLayoutVars>
      </dgm:prSet>
      <dgm:spPr/>
    </dgm:pt>
    <dgm:pt modelId="{0F7E0655-C869-4459-92CF-BEA3742344F4}" type="pres">
      <dgm:prSet presAssocID="{4113B423-4B71-4744-B83D-037AE9CA2B95}" presName="sibTrans" presStyleCnt="0"/>
      <dgm:spPr/>
    </dgm:pt>
    <dgm:pt modelId="{887ADBD7-23D0-4449-A7F1-184420CAE070}" type="pres">
      <dgm:prSet presAssocID="{EFE78989-158A-4952-9801-896274ECCAD6}" presName="compNode" presStyleCnt="0"/>
      <dgm:spPr/>
    </dgm:pt>
    <dgm:pt modelId="{4F67F72D-CFE8-4206-A819-F0F36786235E}" type="pres">
      <dgm:prSet presAssocID="{EFE78989-158A-4952-9801-896274ECCAD6}" presName="bgRect" presStyleLbl="bgShp" presStyleIdx="1" presStyleCnt="3"/>
      <dgm:spPr/>
    </dgm:pt>
    <dgm:pt modelId="{75934BF7-431D-4AF0-AE99-9EA796637970}" type="pres">
      <dgm:prSet presAssocID="{EFE78989-158A-4952-9801-896274ECCAD6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roductiepagina"/>
        </a:ext>
      </dgm:extLst>
    </dgm:pt>
    <dgm:pt modelId="{DBB50AC6-7ECB-447D-83F2-A39040AAA162}" type="pres">
      <dgm:prSet presAssocID="{EFE78989-158A-4952-9801-896274ECCAD6}" presName="spaceRect" presStyleCnt="0"/>
      <dgm:spPr/>
    </dgm:pt>
    <dgm:pt modelId="{79BC4A69-217F-4768-8B29-566C47B08006}" type="pres">
      <dgm:prSet presAssocID="{EFE78989-158A-4952-9801-896274ECCAD6}" presName="parTx" presStyleLbl="revTx" presStyleIdx="1" presStyleCnt="3">
        <dgm:presLayoutVars>
          <dgm:chMax val="0"/>
          <dgm:chPref val="0"/>
        </dgm:presLayoutVars>
      </dgm:prSet>
      <dgm:spPr/>
    </dgm:pt>
    <dgm:pt modelId="{38C64FF8-077E-4A5B-80E6-748BF196098C}" type="pres">
      <dgm:prSet presAssocID="{42183D06-CC8B-428F-B895-00EB60F68C4B}" presName="sibTrans" presStyleCnt="0"/>
      <dgm:spPr/>
    </dgm:pt>
    <dgm:pt modelId="{7A92F15F-CA15-4261-8D87-1220DD96479D}" type="pres">
      <dgm:prSet presAssocID="{E8AF2697-5C32-46EE-BE25-6BD3EC9E1E7D}" presName="compNode" presStyleCnt="0"/>
      <dgm:spPr/>
    </dgm:pt>
    <dgm:pt modelId="{66F651E1-1211-4403-9F93-E03DB5D5545C}" type="pres">
      <dgm:prSet presAssocID="{E8AF2697-5C32-46EE-BE25-6BD3EC9E1E7D}" presName="bgRect" presStyleLbl="bgShp" presStyleIdx="2" presStyleCnt="3"/>
      <dgm:spPr/>
    </dgm:pt>
    <dgm:pt modelId="{E6E35836-E9DD-4E3E-9A41-183639DF65B6}" type="pres">
      <dgm:prSet presAssocID="{E8AF2697-5C32-46EE-BE25-6BD3EC9E1E7D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jnen"/>
        </a:ext>
      </dgm:extLst>
    </dgm:pt>
    <dgm:pt modelId="{F5D52FB6-1D3D-4DDD-9786-DA5264914CAF}" type="pres">
      <dgm:prSet presAssocID="{E8AF2697-5C32-46EE-BE25-6BD3EC9E1E7D}" presName="spaceRect" presStyleCnt="0"/>
      <dgm:spPr/>
    </dgm:pt>
    <dgm:pt modelId="{B660D134-61D1-40A5-BC12-9924912C5D84}" type="pres">
      <dgm:prSet presAssocID="{E8AF2697-5C32-46EE-BE25-6BD3EC9E1E7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BEA6005-142B-4FF8-A5F8-D4CC1D57723F}" type="presOf" srcId="{E8AF2697-5C32-46EE-BE25-6BD3EC9E1E7D}" destId="{B660D134-61D1-40A5-BC12-9924912C5D84}" srcOrd="0" destOrd="0" presId="urn:microsoft.com/office/officeart/2018/2/layout/IconVerticalSolidList"/>
    <dgm:cxn modelId="{D5ABDA71-C1E2-472A-96E0-FA79721F3B70}" type="presOf" srcId="{EFE78989-158A-4952-9801-896274ECCAD6}" destId="{79BC4A69-217F-4768-8B29-566C47B08006}" srcOrd="0" destOrd="0" presId="urn:microsoft.com/office/officeart/2018/2/layout/IconVerticalSolidList"/>
    <dgm:cxn modelId="{827EDB91-23C1-4555-8C5F-C38E6D063C54}" type="presOf" srcId="{0599F431-09E3-4972-A260-AA527D6761F5}" destId="{8CCE3F19-240A-40AE-BE17-9289E0836DD7}" srcOrd="0" destOrd="0" presId="urn:microsoft.com/office/officeart/2018/2/layout/IconVerticalSolidList"/>
    <dgm:cxn modelId="{C9861ED6-386F-4B29-9DA8-F3B21DF4619F}" type="presOf" srcId="{5CAEBCB5-BB58-4002-B140-66820EC6EA21}" destId="{2BA67B16-E052-4A5A-9477-994FBF83C61F}" srcOrd="0" destOrd="0" presId="urn:microsoft.com/office/officeart/2018/2/layout/IconVerticalSolidList"/>
    <dgm:cxn modelId="{585AACD7-EC0A-4948-A484-CA43FA2DF52E}" srcId="{0599F431-09E3-4972-A260-AA527D6761F5}" destId="{E8AF2697-5C32-46EE-BE25-6BD3EC9E1E7D}" srcOrd="2" destOrd="0" parTransId="{12C993A9-4B6D-4B31-8E8E-1F2710EDB2DF}" sibTransId="{975A5710-A4DC-44C5-8E57-8C60F79793D7}"/>
    <dgm:cxn modelId="{0ABF40E9-F303-4593-9966-C675CF119DC1}" srcId="{0599F431-09E3-4972-A260-AA527D6761F5}" destId="{EFE78989-158A-4952-9801-896274ECCAD6}" srcOrd="1" destOrd="0" parTransId="{EDBE08D8-689C-4E0E-8D70-CBFFE8367471}" sibTransId="{42183D06-CC8B-428F-B895-00EB60F68C4B}"/>
    <dgm:cxn modelId="{88B532F2-E473-4B90-A20C-87FA95CF7DA8}" srcId="{0599F431-09E3-4972-A260-AA527D6761F5}" destId="{5CAEBCB5-BB58-4002-B140-66820EC6EA21}" srcOrd="0" destOrd="0" parTransId="{61D4A15E-888D-428E-9A00-872E85877E2A}" sibTransId="{4113B423-4B71-4744-B83D-037AE9CA2B95}"/>
    <dgm:cxn modelId="{E2A40148-714C-453A-ABF2-50490B36CE99}" type="presParOf" srcId="{8CCE3F19-240A-40AE-BE17-9289E0836DD7}" destId="{71C33A49-96BE-4BAE-8020-7C0EA8CFFDA4}" srcOrd="0" destOrd="0" presId="urn:microsoft.com/office/officeart/2018/2/layout/IconVerticalSolidList"/>
    <dgm:cxn modelId="{DEEC06DE-4AC9-47D1-8B57-09727EB35CD7}" type="presParOf" srcId="{71C33A49-96BE-4BAE-8020-7C0EA8CFFDA4}" destId="{1FEF6225-61F5-4C87-92DF-845B05E5C5A5}" srcOrd="0" destOrd="0" presId="urn:microsoft.com/office/officeart/2018/2/layout/IconVerticalSolidList"/>
    <dgm:cxn modelId="{15903E8C-38C6-4606-8376-D78E3685DD39}" type="presParOf" srcId="{71C33A49-96BE-4BAE-8020-7C0EA8CFFDA4}" destId="{03798C05-90DE-4263-8989-C8FD4B573CDB}" srcOrd="1" destOrd="0" presId="urn:microsoft.com/office/officeart/2018/2/layout/IconVerticalSolidList"/>
    <dgm:cxn modelId="{A005C9CE-1008-4B83-B859-4F57D19E9737}" type="presParOf" srcId="{71C33A49-96BE-4BAE-8020-7C0EA8CFFDA4}" destId="{9553D6E5-5C84-48C0-8FDA-9DDB1FCCCAEA}" srcOrd="2" destOrd="0" presId="urn:microsoft.com/office/officeart/2018/2/layout/IconVerticalSolidList"/>
    <dgm:cxn modelId="{1AEDA5AD-8588-4180-BEA5-3B17EB5EE72C}" type="presParOf" srcId="{71C33A49-96BE-4BAE-8020-7C0EA8CFFDA4}" destId="{2BA67B16-E052-4A5A-9477-994FBF83C61F}" srcOrd="3" destOrd="0" presId="urn:microsoft.com/office/officeart/2018/2/layout/IconVerticalSolidList"/>
    <dgm:cxn modelId="{9E2EDC9D-EADD-46C9-98A4-54AF90C1CED5}" type="presParOf" srcId="{8CCE3F19-240A-40AE-BE17-9289E0836DD7}" destId="{0F7E0655-C869-4459-92CF-BEA3742344F4}" srcOrd="1" destOrd="0" presId="urn:microsoft.com/office/officeart/2018/2/layout/IconVerticalSolidList"/>
    <dgm:cxn modelId="{8474C2B6-769C-4DEA-A291-E6D80C012C24}" type="presParOf" srcId="{8CCE3F19-240A-40AE-BE17-9289E0836DD7}" destId="{887ADBD7-23D0-4449-A7F1-184420CAE070}" srcOrd="2" destOrd="0" presId="urn:microsoft.com/office/officeart/2018/2/layout/IconVerticalSolidList"/>
    <dgm:cxn modelId="{BD27905D-1917-464E-9F65-EE34E4817FD4}" type="presParOf" srcId="{887ADBD7-23D0-4449-A7F1-184420CAE070}" destId="{4F67F72D-CFE8-4206-A819-F0F36786235E}" srcOrd="0" destOrd="0" presId="urn:microsoft.com/office/officeart/2018/2/layout/IconVerticalSolidList"/>
    <dgm:cxn modelId="{CE2CC233-6945-4A72-A8D2-875567BBBD35}" type="presParOf" srcId="{887ADBD7-23D0-4449-A7F1-184420CAE070}" destId="{75934BF7-431D-4AF0-AE99-9EA796637970}" srcOrd="1" destOrd="0" presId="urn:microsoft.com/office/officeart/2018/2/layout/IconVerticalSolidList"/>
    <dgm:cxn modelId="{57EC5D3E-1BAF-4FAA-93FD-5393B9B86683}" type="presParOf" srcId="{887ADBD7-23D0-4449-A7F1-184420CAE070}" destId="{DBB50AC6-7ECB-447D-83F2-A39040AAA162}" srcOrd="2" destOrd="0" presId="urn:microsoft.com/office/officeart/2018/2/layout/IconVerticalSolidList"/>
    <dgm:cxn modelId="{CA4FA66A-49F4-4D18-A4CC-4F90332B2135}" type="presParOf" srcId="{887ADBD7-23D0-4449-A7F1-184420CAE070}" destId="{79BC4A69-217F-4768-8B29-566C47B08006}" srcOrd="3" destOrd="0" presId="urn:microsoft.com/office/officeart/2018/2/layout/IconVerticalSolidList"/>
    <dgm:cxn modelId="{0D733F92-04D3-4649-A7CD-AA47A3E89C9E}" type="presParOf" srcId="{8CCE3F19-240A-40AE-BE17-9289E0836DD7}" destId="{38C64FF8-077E-4A5B-80E6-748BF196098C}" srcOrd="3" destOrd="0" presId="urn:microsoft.com/office/officeart/2018/2/layout/IconVerticalSolidList"/>
    <dgm:cxn modelId="{67392A22-744D-4B8B-B2E5-E8829CDF4DE3}" type="presParOf" srcId="{8CCE3F19-240A-40AE-BE17-9289E0836DD7}" destId="{7A92F15F-CA15-4261-8D87-1220DD96479D}" srcOrd="4" destOrd="0" presId="urn:microsoft.com/office/officeart/2018/2/layout/IconVerticalSolidList"/>
    <dgm:cxn modelId="{FF01F2D9-E179-4825-A627-2523BE308138}" type="presParOf" srcId="{7A92F15F-CA15-4261-8D87-1220DD96479D}" destId="{66F651E1-1211-4403-9F93-E03DB5D5545C}" srcOrd="0" destOrd="0" presId="urn:microsoft.com/office/officeart/2018/2/layout/IconVerticalSolidList"/>
    <dgm:cxn modelId="{8A0B161C-8BCF-4F6F-B6A4-9324FF4FCC6F}" type="presParOf" srcId="{7A92F15F-CA15-4261-8D87-1220DD96479D}" destId="{E6E35836-E9DD-4E3E-9A41-183639DF65B6}" srcOrd="1" destOrd="0" presId="urn:microsoft.com/office/officeart/2018/2/layout/IconVerticalSolidList"/>
    <dgm:cxn modelId="{104E2052-4C31-4F55-942E-D7A3CA9255B8}" type="presParOf" srcId="{7A92F15F-CA15-4261-8D87-1220DD96479D}" destId="{F5D52FB6-1D3D-4DDD-9786-DA5264914CAF}" srcOrd="2" destOrd="0" presId="urn:microsoft.com/office/officeart/2018/2/layout/IconVerticalSolidList"/>
    <dgm:cxn modelId="{403B89A7-1B65-4A5C-A23A-13A9181097D7}" type="presParOf" srcId="{7A92F15F-CA15-4261-8D87-1220DD96479D}" destId="{B660D134-61D1-40A5-BC12-9924912C5D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EBC990-3621-4123-A884-F43DE42AC148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59613B-FC70-4302-8AEF-463734D2A404}">
      <dgm:prSet/>
      <dgm:spPr/>
      <dgm:t>
        <a:bodyPr/>
        <a:lstStyle/>
        <a:p>
          <a:r>
            <a:rPr lang="nl-BE"/>
            <a:t>Voorzitter Christof Wauters</a:t>
          </a:r>
        </a:p>
        <a:p>
          <a:r>
            <a:rPr lang="nl-BE"/>
            <a:t>(groot)ouders  </a:t>
          </a:r>
          <a:endParaRPr lang="en-US"/>
        </a:p>
      </dgm:t>
    </dgm:pt>
    <dgm:pt modelId="{FFBE8A55-DD4C-4F1B-B7A6-23AF07E92C17}" type="parTrans" cxnId="{6B794365-2124-4F26-9031-C825ABC08216}">
      <dgm:prSet/>
      <dgm:spPr/>
      <dgm:t>
        <a:bodyPr/>
        <a:lstStyle/>
        <a:p>
          <a:endParaRPr lang="en-US"/>
        </a:p>
      </dgm:t>
    </dgm:pt>
    <dgm:pt modelId="{7DAC5ED4-FDA8-44C4-AED3-2D25029113DB}" type="sibTrans" cxnId="{6B794365-2124-4F26-9031-C825ABC08216}">
      <dgm:prSet/>
      <dgm:spPr/>
      <dgm:t>
        <a:bodyPr/>
        <a:lstStyle/>
        <a:p>
          <a:endParaRPr lang="en-US"/>
        </a:p>
      </dgm:t>
    </dgm:pt>
    <dgm:pt modelId="{0D58D970-4E7A-4789-ABEC-FF0F0B43A405}">
      <dgm:prSet/>
      <dgm:spPr/>
      <dgm:t>
        <a:bodyPr/>
        <a:lstStyle/>
        <a:p>
          <a:r>
            <a:rPr lang="nl-BE"/>
            <a:t>data vergaderingen</a:t>
          </a:r>
          <a:endParaRPr lang="en-US"/>
        </a:p>
      </dgm:t>
    </dgm:pt>
    <dgm:pt modelId="{6339AC9A-9702-427F-8A43-B0E465608A18}" type="parTrans" cxnId="{168D22EF-5C72-4ED5-95DE-E967DB6EC08B}">
      <dgm:prSet/>
      <dgm:spPr/>
      <dgm:t>
        <a:bodyPr/>
        <a:lstStyle/>
        <a:p>
          <a:endParaRPr lang="en-US"/>
        </a:p>
      </dgm:t>
    </dgm:pt>
    <dgm:pt modelId="{54F73684-0A73-4E15-95A3-9B21DF0391E3}" type="sibTrans" cxnId="{168D22EF-5C72-4ED5-95DE-E967DB6EC08B}">
      <dgm:prSet/>
      <dgm:spPr/>
      <dgm:t>
        <a:bodyPr/>
        <a:lstStyle/>
        <a:p>
          <a:endParaRPr lang="en-US"/>
        </a:p>
      </dgm:t>
    </dgm:pt>
    <dgm:pt modelId="{A3803B71-2B44-48A2-9C2D-FB2B5C96A346}">
      <dgm:prSet/>
      <dgm:spPr/>
      <dgm:t>
        <a:bodyPr/>
        <a:lstStyle/>
        <a:p>
          <a:r>
            <a:rPr lang="nl-BE"/>
            <a:t>infobrochure</a:t>
          </a:r>
          <a:endParaRPr lang="en-US"/>
        </a:p>
      </dgm:t>
    </dgm:pt>
    <dgm:pt modelId="{7C19277C-6F82-4586-BF3E-A15EDCCBD3A6}" type="parTrans" cxnId="{4625FBF1-0D53-485C-B24B-0A55A05B5C37}">
      <dgm:prSet/>
      <dgm:spPr/>
    </dgm:pt>
    <dgm:pt modelId="{63769A23-4D31-46D3-8292-6260CC1B7D34}" type="sibTrans" cxnId="{4625FBF1-0D53-485C-B24B-0A55A05B5C37}">
      <dgm:prSet/>
      <dgm:spPr/>
    </dgm:pt>
    <dgm:pt modelId="{E91CB145-18F1-42BB-B3EE-AC1DE14FA346}" type="pres">
      <dgm:prSet presAssocID="{95EBC990-3621-4123-A884-F43DE42AC148}" presName="outerComposite" presStyleCnt="0">
        <dgm:presLayoutVars>
          <dgm:chMax val="5"/>
          <dgm:dir/>
          <dgm:resizeHandles val="exact"/>
        </dgm:presLayoutVars>
      </dgm:prSet>
      <dgm:spPr/>
    </dgm:pt>
    <dgm:pt modelId="{35FA4DF8-C9E8-43D6-82B6-1AD6BAD08F86}" type="pres">
      <dgm:prSet presAssocID="{95EBC990-3621-4123-A884-F43DE42AC148}" presName="dummyMaxCanvas" presStyleCnt="0">
        <dgm:presLayoutVars/>
      </dgm:prSet>
      <dgm:spPr/>
    </dgm:pt>
    <dgm:pt modelId="{830FE8FD-56DD-4A28-A928-DEC926BD6CF6}" type="pres">
      <dgm:prSet presAssocID="{95EBC990-3621-4123-A884-F43DE42AC148}" presName="TwoNodes_1" presStyleLbl="node1" presStyleIdx="0" presStyleCnt="2">
        <dgm:presLayoutVars>
          <dgm:bulletEnabled val="1"/>
        </dgm:presLayoutVars>
      </dgm:prSet>
      <dgm:spPr/>
    </dgm:pt>
    <dgm:pt modelId="{8B96F2C1-E373-4A02-9675-53F4268CF0D2}" type="pres">
      <dgm:prSet presAssocID="{95EBC990-3621-4123-A884-F43DE42AC148}" presName="TwoNodes_2" presStyleLbl="node1" presStyleIdx="1" presStyleCnt="2">
        <dgm:presLayoutVars>
          <dgm:bulletEnabled val="1"/>
        </dgm:presLayoutVars>
      </dgm:prSet>
      <dgm:spPr/>
    </dgm:pt>
    <dgm:pt modelId="{53F15B3F-BC8D-42E4-B3E9-197A7CE0CD13}" type="pres">
      <dgm:prSet presAssocID="{95EBC990-3621-4123-A884-F43DE42AC148}" presName="TwoConn_1-2" presStyleLbl="fgAccFollowNode1" presStyleIdx="0" presStyleCnt="1">
        <dgm:presLayoutVars>
          <dgm:bulletEnabled val="1"/>
        </dgm:presLayoutVars>
      </dgm:prSet>
      <dgm:spPr/>
    </dgm:pt>
    <dgm:pt modelId="{C8E4EEA3-DDA7-413D-992A-6877F6A87180}" type="pres">
      <dgm:prSet presAssocID="{95EBC990-3621-4123-A884-F43DE42AC148}" presName="TwoNodes_1_text" presStyleLbl="node1" presStyleIdx="1" presStyleCnt="2">
        <dgm:presLayoutVars>
          <dgm:bulletEnabled val="1"/>
        </dgm:presLayoutVars>
      </dgm:prSet>
      <dgm:spPr/>
    </dgm:pt>
    <dgm:pt modelId="{3F3B0C2A-61FA-447E-8C08-97D0774F37EA}" type="pres">
      <dgm:prSet presAssocID="{95EBC990-3621-4123-A884-F43DE42AC14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3666B0A-D3C7-40C7-896A-33BBF0E7BC24}" type="presOf" srcId="{0D58D970-4E7A-4789-ABEC-FF0F0B43A405}" destId="{8B96F2C1-E373-4A02-9675-53F4268CF0D2}" srcOrd="0" destOrd="0" presId="urn:microsoft.com/office/officeart/2005/8/layout/vProcess5"/>
    <dgm:cxn modelId="{6A60DC0C-892E-48F2-9B8E-13963BC91B5D}" type="presOf" srcId="{A3803B71-2B44-48A2-9C2D-FB2B5C96A346}" destId="{8B96F2C1-E373-4A02-9675-53F4268CF0D2}" srcOrd="0" destOrd="1" presId="urn:microsoft.com/office/officeart/2005/8/layout/vProcess5"/>
    <dgm:cxn modelId="{9057B463-DC63-4F4C-BBCE-E30D22B88556}" type="presOf" srcId="{95EBC990-3621-4123-A884-F43DE42AC148}" destId="{E91CB145-18F1-42BB-B3EE-AC1DE14FA346}" srcOrd="0" destOrd="0" presId="urn:microsoft.com/office/officeart/2005/8/layout/vProcess5"/>
    <dgm:cxn modelId="{6B794365-2124-4F26-9031-C825ABC08216}" srcId="{95EBC990-3621-4123-A884-F43DE42AC148}" destId="{6259613B-FC70-4302-8AEF-463734D2A404}" srcOrd="0" destOrd="0" parTransId="{FFBE8A55-DD4C-4F1B-B7A6-23AF07E92C17}" sibTransId="{7DAC5ED4-FDA8-44C4-AED3-2D25029113DB}"/>
    <dgm:cxn modelId="{AD795145-AE8A-4051-8CDC-51D8E5DE01B6}" type="presOf" srcId="{7DAC5ED4-FDA8-44C4-AED3-2D25029113DB}" destId="{53F15B3F-BC8D-42E4-B3E9-197A7CE0CD13}" srcOrd="0" destOrd="0" presId="urn:microsoft.com/office/officeart/2005/8/layout/vProcess5"/>
    <dgm:cxn modelId="{BF18BFA9-7EC0-4AD4-9F90-7DEBDAAD48E5}" type="presOf" srcId="{6259613B-FC70-4302-8AEF-463734D2A404}" destId="{C8E4EEA3-DDA7-413D-992A-6877F6A87180}" srcOrd="1" destOrd="0" presId="urn:microsoft.com/office/officeart/2005/8/layout/vProcess5"/>
    <dgm:cxn modelId="{5A33BFAB-4D4D-4ACF-9A51-CABC2545285C}" type="presOf" srcId="{6259613B-FC70-4302-8AEF-463734D2A404}" destId="{830FE8FD-56DD-4A28-A928-DEC926BD6CF6}" srcOrd="0" destOrd="0" presId="urn:microsoft.com/office/officeart/2005/8/layout/vProcess5"/>
    <dgm:cxn modelId="{39F6E3D6-2A31-4035-B72D-00A8130930AE}" type="presOf" srcId="{0D58D970-4E7A-4789-ABEC-FF0F0B43A405}" destId="{3F3B0C2A-61FA-447E-8C08-97D0774F37EA}" srcOrd="1" destOrd="0" presId="urn:microsoft.com/office/officeart/2005/8/layout/vProcess5"/>
    <dgm:cxn modelId="{5D261DEB-622F-4FE1-B1F7-42BDB9966740}" type="presOf" srcId="{A3803B71-2B44-48A2-9C2D-FB2B5C96A346}" destId="{3F3B0C2A-61FA-447E-8C08-97D0774F37EA}" srcOrd="1" destOrd="1" presId="urn:microsoft.com/office/officeart/2005/8/layout/vProcess5"/>
    <dgm:cxn modelId="{168D22EF-5C72-4ED5-95DE-E967DB6EC08B}" srcId="{95EBC990-3621-4123-A884-F43DE42AC148}" destId="{0D58D970-4E7A-4789-ABEC-FF0F0B43A405}" srcOrd="1" destOrd="0" parTransId="{6339AC9A-9702-427F-8A43-B0E465608A18}" sibTransId="{54F73684-0A73-4E15-95A3-9B21DF0391E3}"/>
    <dgm:cxn modelId="{4625FBF1-0D53-485C-B24B-0A55A05B5C37}" srcId="{0D58D970-4E7A-4789-ABEC-FF0F0B43A405}" destId="{A3803B71-2B44-48A2-9C2D-FB2B5C96A346}" srcOrd="0" destOrd="0" parTransId="{7C19277C-6F82-4586-BF3E-A15EDCCBD3A6}" sibTransId="{63769A23-4D31-46D3-8292-6260CC1B7D34}"/>
    <dgm:cxn modelId="{4B238143-633B-465D-A748-C7A0F896591C}" type="presParOf" srcId="{E91CB145-18F1-42BB-B3EE-AC1DE14FA346}" destId="{35FA4DF8-C9E8-43D6-82B6-1AD6BAD08F86}" srcOrd="0" destOrd="0" presId="urn:microsoft.com/office/officeart/2005/8/layout/vProcess5"/>
    <dgm:cxn modelId="{BA84EBF6-62A9-4645-A650-5BE76A645A58}" type="presParOf" srcId="{E91CB145-18F1-42BB-B3EE-AC1DE14FA346}" destId="{830FE8FD-56DD-4A28-A928-DEC926BD6CF6}" srcOrd="1" destOrd="0" presId="urn:microsoft.com/office/officeart/2005/8/layout/vProcess5"/>
    <dgm:cxn modelId="{2FF8057E-3D7A-4A80-AC9B-7C9B37550D44}" type="presParOf" srcId="{E91CB145-18F1-42BB-B3EE-AC1DE14FA346}" destId="{8B96F2C1-E373-4A02-9675-53F4268CF0D2}" srcOrd="2" destOrd="0" presId="urn:microsoft.com/office/officeart/2005/8/layout/vProcess5"/>
    <dgm:cxn modelId="{DAF39558-D2CD-4ED0-9D18-B4225A473F56}" type="presParOf" srcId="{E91CB145-18F1-42BB-B3EE-AC1DE14FA346}" destId="{53F15B3F-BC8D-42E4-B3E9-197A7CE0CD13}" srcOrd="3" destOrd="0" presId="urn:microsoft.com/office/officeart/2005/8/layout/vProcess5"/>
    <dgm:cxn modelId="{5709ACE0-D3A3-4D15-A0AD-E6724E84E810}" type="presParOf" srcId="{E91CB145-18F1-42BB-B3EE-AC1DE14FA346}" destId="{C8E4EEA3-DDA7-413D-992A-6877F6A87180}" srcOrd="4" destOrd="0" presId="urn:microsoft.com/office/officeart/2005/8/layout/vProcess5"/>
    <dgm:cxn modelId="{818F566F-E64D-421D-AC8C-662E4E33FBD7}" type="presParOf" srcId="{E91CB145-18F1-42BB-B3EE-AC1DE14FA346}" destId="{3F3B0C2A-61FA-447E-8C08-97D0774F37E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F38C06-F814-4D3D-9989-2D33B610792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0710A4-6E7F-4BF7-A5B4-8C9D4C4B38D1}">
      <dgm:prSet/>
      <dgm:spPr/>
      <dgm:t>
        <a:bodyPr/>
        <a:lstStyle/>
        <a:p>
          <a:r>
            <a:rPr lang="nl-NL" b="1"/>
            <a:t>Activiteiten</a:t>
          </a:r>
          <a:endParaRPr lang="en-US"/>
        </a:p>
      </dgm:t>
    </dgm:pt>
    <dgm:pt modelId="{D3D012F6-F1CE-4020-A7E9-8E2AA42FFEFA}" type="parTrans" cxnId="{17D2E670-11CF-4D6F-A8BD-9F347CD6EC21}">
      <dgm:prSet/>
      <dgm:spPr/>
      <dgm:t>
        <a:bodyPr/>
        <a:lstStyle/>
        <a:p>
          <a:endParaRPr lang="en-US"/>
        </a:p>
      </dgm:t>
    </dgm:pt>
    <dgm:pt modelId="{B9EF2984-0A67-4D69-A336-A96080DFE8C2}" type="sibTrans" cxnId="{17D2E670-11CF-4D6F-A8BD-9F347CD6EC21}">
      <dgm:prSet/>
      <dgm:spPr/>
      <dgm:t>
        <a:bodyPr/>
        <a:lstStyle/>
        <a:p>
          <a:endParaRPr lang="en-US"/>
        </a:p>
      </dgm:t>
    </dgm:pt>
    <dgm:pt modelId="{8B8C2E28-681B-4FEA-BCA9-473715555BAD}">
      <dgm:prSet/>
      <dgm:spPr/>
      <dgm:t>
        <a:bodyPr/>
        <a:lstStyle/>
        <a:p>
          <a:r>
            <a:rPr lang="nl-NL" b="0" i="0" baseline="0"/>
            <a:t>Schoolfeest</a:t>
          </a:r>
          <a:endParaRPr lang="en-US"/>
        </a:p>
      </dgm:t>
    </dgm:pt>
    <dgm:pt modelId="{CEE6F451-9320-4C9C-9077-1277BAC80F9E}" type="parTrans" cxnId="{5868ED10-55F3-40AF-AFBE-716C8C3591AF}">
      <dgm:prSet/>
      <dgm:spPr/>
      <dgm:t>
        <a:bodyPr/>
        <a:lstStyle/>
        <a:p>
          <a:endParaRPr lang="en-US"/>
        </a:p>
      </dgm:t>
    </dgm:pt>
    <dgm:pt modelId="{F6CD7260-B230-4AF9-ADF8-ABF417A33D8C}" type="sibTrans" cxnId="{5868ED10-55F3-40AF-AFBE-716C8C3591AF}">
      <dgm:prSet/>
      <dgm:spPr/>
      <dgm:t>
        <a:bodyPr/>
        <a:lstStyle/>
        <a:p>
          <a:endParaRPr lang="en-US"/>
        </a:p>
      </dgm:t>
    </dgm:pt>
    <dgm:pt modelId="{4EFB9981-9A80-46C3-BF91-7862529E52FF}">
      <dgm:prSet/>
      <dgm:spPr/>
      <dgm:t>
        <a:bodyPr/>
        <a:lstStyle/>
        <a:p>
          <a:r>
            <a:rPr lang="nl-NL" b="0" i="0" baseline="0"/>
            <a:t>Eetfestijn</a:t>
          </a:r>
          <a:endParaRPr lang="en-US"/>
        </a:p>
      </dgm:t>
    </dgm:pt>
    <dgm:pt modelId="{4B67C022-D2DE-4BFE-A8C1-F4B528C89FC0}" type="parTrans" cxnId="{DA15023B-B1FE-4610-BC0C-673967C9AD65}">
      <dgm:prSet/>
      <dgm:spPr/>
      <dgm:t>
        <a:bodyPr/>
        <a:lstStyle/>
        <a:p>
          <a:endParaRPr lang="en-US"/>
        </a:p>
      </dgm:t>
    </dgm:pt>
    <dgm:pt modelId="{ABEC7F6C-E2EE-4A85-872A-C682F1BBC477}" type="sibTrans" cxnId="{DA15023B-B1FE-4610-BC0C-673967C9AD65}">
      <dgm:prSet/>
      <dgm:spPr/>
      <dgm:t>
        <a:bodyPr/>
        <a:lstStyle/>
        <a:p>
          <a:endParaRPr lang="en-US"/>
        </a:p>
      </dgm:t>
    </dgm:pt>
    <dgm:pt modelId="{B4AB8621-68C0-480C-9A9D-0CCA1E2915E6}">
      <dgm:prSet/>
      <dgm:spPr/>
      <dgm:t>
        <a:bodyPr/>
        <a:lstStyle/>
        <a:p>
          <a:r>
            <a:rPr lang="nl-NL" b="0" i="0" baseline="0"/>
            <a:t>Quiz,…</a:t>
          </a:r>
          <a:endParaRPr lang="en-US"/>
        </a:p>
      </dgm:t>
    </dgm:pt>
    <dgm:pt modelId="{D3DD9B0B-B2B9-41E4-95E4-51777E938C1E}" type="parTrans" cxnId="{9396B127-92AD-425D-B72D-AB8882CF5B57}">
      <dgm:prSet/>
      <dgm:spPr/>
      <dgm:t>
        <a:bodyPr/>
        <a:lstStyle/>
        <a:p>
          <a:endParaRPr lang="en-US"/>
        </a:p>
      </dgm:t>
    </dgm:pt>
    <dgm:pt modelId="{0D669586-0631-46A1-844A-E35862A892AE}" type="sibTrans" cxnId="{9396B127-92AD-425D-B72D-AB8882CF5B57}">
      <dgm:prSet/>
      <dgm:spPr/>
      <dgm:t>
        <a:bodyPr/>
        <a:lstStyle/>
        <a:p>
          <a:endParaRPr lang="en-US"/>
        </a:p>
      </dgm:t>
    </dgm:pt>
    <dgm:pt modelId="{6337520C-76FE-439B-A9DA-1C75894C3A6C}">
      <dgm:prSet/>
      <dgm:spPr/>
      <dgm:t>
        <a:bodyPr/>
        <a:lstStyle/>
        <a:p>
          <a:r>
            <a:rPr lang="nl-NL" b="1"/>
            <a:t>Speelplaatswerking  vernieuwen</a:t>
          </a:r>
          <a:endParaRPr lang="en-US"/>
        </a:p>
      </dgm:t>
    </dgm:pt>
    <dgm:pt modelId="{49B69BCC-C2AE-48DC-8F37-6956036EDE99}" type="parTrans" cxnId="{773A4E98-A03C-4C21-8514-776D8FDE45F7}">
      <dgm:prSet/>
      <dgm:spPr/>
      <dgm:t>
        <a:bodyPr/>
        <a:lstStyle/>
        <a:p>
          <a:endParaRPr lang="en-US"/>
        </a:p>
      </dgm:t>
    </dgm:pt>
    <dgm:pt modelId="{6477A4D4-C908-4EE8-A96F-40A50832AE31}" type="sibTrans" cxnId="{773A4E98-A03C-4C21-8514-776D8FDE45F7}">
      <dgm:prSet/>
      <dgm:spPr/>
      <dgm:t>
        <a:bodyPr/>
        <a:lstStyle/>
        <a:p>
          <a:endParaRPr lang="en-US"/>
        </a:p>
      </dgm:t>
    </dgm:pt>
    <dgm:pt modelId="{0973FC44-C35C-40BE-A5D9-994EABE264A9}">
      <dgm:prSet/>
      <dgm:spPr/>
      <dgm:t>
        <a:bodyPr/>
        <a:lstStyle/>
        <a:p>
          <a:r>
            <a:rPr lang="nl-NL" dirty="0"/>
            <a:t>Groter geheel – renovatie kerk ( voorjaar) </a:t>
          </a:r>
          <a:endParaRPr lang="en-US" dirty="0"/>
        </a:p>
      </dgm:t>
    </dgm:pt>
    <dgm:pt modelId="{D18B91ED-DCEE-43D0-A831-DEA42041B05E}" type="parTrans" cxnId="{A9D3C191-5722-4320-9B1A-1A3413F8D5B7}">
      <dgm:prSet/>
      <dgm:spPr/>
      <dgm:t>
        <a:bodyPr/>
        <a:lstStyle/>
        <a:p>
          <a:endParaRPr lang="en-US"/>
        </a:p>
      </dgm:t>
    </dgm:pt>
    <dgm:pt modelId="{772CD4A1-E750-41D8-AEA3-E822D183E787}" type="sibTrans" cxnId="{A9D3C191-5722-4320-9B1A-1A3413F8D5B7}">
      <dgm:prSet/>
      <dgm:spPr/>
      <dgm:t>
        <a:bodyPr/>
        <a:lstStyle/>
        <a:p>
          <a:endParaRPr lang="en-US"/>
        </a:p>
      </dgm:t>
    </dgm:pt>
    <dgm:pt modelId="{90D02BDD-FBD4-4734-94F6-7DCF3164F301}">
      <dgm:prSet/>
      <dgm:spPr/>
      <dgm:t>
        <a:bodyPr/>
        <a:lstStyle/>
        <a:p>
          <a:r>
            <a:rPr lang="nl-NL"/>
            <a:t>Nieuwe speelplaats</a:t>
          </a:r>
          <a:endParaRPr lang="en-US"/>
        </a:p>
      </dgm:t>
    </dgm:pt>
    <dgm:pt modelId="{CBC0627A-3233-43DA-B945-C80D6BE5CD30}" type="parTrans" cxnId="{17CBF17F-E7CC-4E70-8A29-C847092C8981}">
      <dgm:prSet/>
      <dgm:spPr/>
      <dgm:t>
        <a:bodyPr/>
        <a:lstStyle/>
        <a:p>
          <a:endParaRPr lang="en-US"/>
        </a:p>
      </dgm:t>
    </dgm:pt>
    <dgm:pt modelId="{D9C02E3A-2459-4C4E-8717-086F5C452D90}" type="sibTrans" cxnId="{17CBF17F-E7CC-4E70-8A29-C847092C8981}">
      <dgm:prSet/>
      <dgm:spPr/>
      <dgm:t>
        <a:bodyPr/>
        <a:lstStyle/>
        <a:p>
          <a:endParaRPr lang="en-US"/>
        </a:p>
      </dgm:t>
    </dgm:pt>
    <dgm:pt modelId="{29286EF0-9D68-436F-A3CF-4AAC91EE3767}">
      <dgm:prSet/>
      <dgm:spPr/>
      <dgm:t>
        <a:bodyPr/>
        <a:lstStyle/>
        <a:p>
          <a:r>
            <a:rPr lang="nl-NL" b="1"/>
            <a:t>Spaarplannen</a:t>
          </a:r>
          <a:endParaRPr lang="en-US"/>
        </a:p>
      </dgm:t>
    </dgm:pt>
    <dgm:pt modelId="{B31BE1DE-197B-423F-AC58-86B429731E42}" type="parTrans" cxnId="{BA7A355F-36EC-4689-AD48-00EFD1B90736}">
      <dgm:prSet/>
      <dgm:spPr/>
      <dgm:t>
        <a:bodyPr/>
        <a:lstStyle/>
        <a:p>
          <a:endParaRPr lang="en-US"/>
        </a:p>
      </dgm:t>
    </dgm:pt>
    <dgm:pt modelId="{39A610DF-0BE4-4DB9-BB6C-411E5E41B0D9}" type="sibTrans" cxnId="{BA7A355F-36EC-4689-AD48-00EFD1B90736}">
      <dgm:prSet/>
      <dgm:spPr/>
      <dgm:t>
        <a:bodyPr/>
        <a:lstStyle/>
        <a:p>
          <a:endParaRPr lang="en-US"/>
        </a:p>
      </dgm:t>
    </dgm:pt>
    <dgm:pt modelId="{9DDE184C-F58A-475A-9CD5-64FA24F4D9A4}">
      <dgm:prSet/>
      <dgm:spPr/>
      <dgm:t>
        <a:bodyPr/>
        <a:lstStyle/>
        <a:p>
          <a:r>
            <a:rPr lang="nl-NL"/>
            <a:t>Nieuw(e) speeltuig (en) kleuterschool</a:t>
          </a:r>
          <a:endParaRPr lang="en-US"/>
        </a:p>
      </dgm:t>
    </dgm:pt>
    <dgm:pt modelId="{F8334A70-FE24-41A9-9D6E-97882FA2F0A1}" type="parTrans" cxnId="{363B9D58-27FC-4439-874F-4607E48264DE}">
      <dgm:prSet/>
      <dgm:spPr/>
      <dgm:t>
        <a:bodyPr/>
        <a:lstStyle/>
        <a:p>
          <a:endParaRPr lang="en-US"/>
        </a:p>
      </dgm:t>
    </dgm:pt>
    <dgm:pt modelId="{0A43B98C-30BD-4DB3-BDDD-36DA9205A3D0}" type="sibTrans" cxnId="{363B9D58-27FC-4439-874F-4607E48264DE}">
      <dgm:prSet/>
      <dgm:spPr/>
      <dgm:t>
        <a:bodyPr/>
        <a:lstStyle/>
        <a:p>
          <a:endParaRPr lang="en-US"/>
        </a:p>
      </dgm:t>
    </dgm:pt>
    <dgm:pt modelId="{A1CC3BF9-423D-48AC-A902-9B4CE3287B3C}">
      <dgm:prSet/>
      <dgm:spPr/>
      <dgm:t>
        <a:bodyPr/>
        <a:lstStyle/>
        <a:p>
          <a:r>
            <a:rPr lang="nl-NL" dirty="0"/>
            <a:t>Nieuwe spe(e)</a:t>
          </a:r>
          <a:r>
            <a:rPr lang="nl-NL" dirty="0" err="1"/>
            <a:t>lmateriaal</a:t>
          </a:r>
          <a:r>
            <a:rPr lang="nl-NL" dirty="0"/>
            <a:t> speelplaats kleuter/lager</a:t>
          </a:r>
          <a:endParaRPr lang="en-US" dirty="0"/>
        </a:p>
      </dgm:t>
    </dgm:pt>
    <dgm:pt modelId="{F46224DE-2D77-437B-82FA-AD1FFF15D0E5}" type="parTrans" cxnId="{6F77868C-3B33-4E87-9124-7E164B94D330}">
      <dgm:prSet/>
      <dgm:spPr/>
      <dgm:t>
        <a:bodyPr/>
        <a:lstStyle/>
        <a:p>
          <a:endParaRPr lang="en-US"/>
        </a:p>
      </dgm:t>
    </dgm:pt>
    <dgm:pt modelId="{B2BF9D7C-04BF-4EC7-8774-04A5A1199FB6}" type="sibTrans" cxnId="{6F77868C-3B33-4E87-9124-7E164B94D330}">
      <dgm:prSet/>
      <dgm:spPr/>
      <dgm:t>
        <a:bodyPr/>
        <a:lstStyle/>
        <a:p>
          <a:endParaRPr lang="en-US"/>
        </a:p>
      </dgm:t>
    </dgm:pt>
    <dgm:pt modelId="{C7705553-AA7E-4B9D-8358-AEE22986A813}">
      <dgm:prSet/>
      <dgm:spPr/>
      <dgm:t>
        <a:bodyPr/>
        <a:lstStyle/>
        <a:p>
          <a:r>
            <a:rPr lang="nl-NL"/>
            <a:t>Interactieve gymmuur  </a:t>
          </a:r>
          <a:r>
            <a:rPr lang="nl-NL">
              <a:hlinkClick xmlns:r="http://schemas.openxmlformats.org/officeDocument/2006/relationships" r:id="rId1"/>
            </a:rPr>
            <a:t>Lü - De Interactieve Gymzaal (idema.com)</a:t>
          </a:r>
          <a:endParaRPr lang="en-US"/>
        </a:p>
      </dgm:t>
    </dgm:pt>
    <dgm:pt modelId="{D045ADDE-B679-4866-A271-492BDFD40E10}" type="parTrans" cxnId="{F6C08D9C-0F06-4762-9C9D-8B84AB1C83C5}">
      <dgm:prSet/>
      <dgm:spPr/>
      <dgm:t>
        <a:bodyPr/>
        <a:lstStyle/>
        <a:p>
          <a:endParaRPr lang="en-US"/>
        </a:p>
      </dgm:t>
    </dgm:pt>
    <dgm:pt modelId="{949C27FE-18AF-41EF-AF9C-EA099FEEC093}" type="sibTrans" cxnId="{F6C08D9C-0F06-4762-9C9D-8B84AB1C83C5}">
      <dgm:prSet/>
      <dgm:spPr/>
      <dgm:t>
        <a:bodyPr/>
        <a:lstStyle/>
        <a:p>
          <a:endParaRPr lang="en-US"/>
        </a:p>
      </dgm:t>
    </dgm:pt>
    <dgm:pt modelId="{854DA109-BAC1-4541-9D94-DC7AA3E443FC}" type="pres">
      <dgm:prSet presAssocID="{EDF38C06-F814-4D3D-9989-2D33B6107921}" presName="linear" presStyleCnt="0">
        <dgm:presLayoutVars>
          <dgm:animLvl val="lvl"/>
          <dgm:resizeHandles val="exact"/>
        </dgm:presLayoutVars>
      </dgm:prSet>
      <dgm:spPr/>
    </dgm:pt>
    <dgm:pt modelId="{18008E71-0082-47D4-8317-A2D7C70475C4}" type="pres">
      <dgm:prSet presAssocID="{740710A4-6E7F-4BF7-A5B4-8C9D4C4B38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678F40-077F-44A3-964B-BA406F840CB0}" type="pres">
      <dgm:prSet presAssocID="{740710A4-6E7F-4BF7-A5B4-8C9D4C4B38D1}" presName="childText" presStyleLbl="revTx" presStyleIdx="0" presStyleCnt="3">
        <dgm:presLayoutVars>
          <dgm:bulletEnabled val="1"/>
        </dgm:presLayoutVars>
      </dgm:prSet>
      <dgm:spPr/>
    </dgm:pt>
    <dgm:pt modelId="{741BE512-4CEB-4A81-8197-9F5CAF0C4CB7}" type="pres">
      <dgm:prSet presAssocID="{6337520C-76FE-439B-A9DA-1C75894C3A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4B97FD-5C27-49E6-B011-FB1D4EF5C7B4}" type="pres">
      <dgm:prSet presAssocID="{6337520C-76FE-439B-A9DA-1C75894C3A6C}" presName="childText" presStyleLbl="revTx" presStyleIdx="1" presStyleCnt="3">
        <dgm:presLayoutVars>
          <dgm:bulletEnabled val="1"/>
        </dgm:presLayoutVars>
      </dgm:prSet>
      <dgm:spPr/>
    </dgm:pt>
    <dgm:pt modelId="{130C7169-5599-4BFA-A76A-6017CBA356F1}" type="pres">
      <dgm:prSet presAssocID="{29286EF0-9D68-436F-A3CF-4AAC91EE376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1650E92-F717-4795-B200-FBDC47FCE65A}" type="pres">
      <dgm:prSet presAssocID="{29286EF0-9D68-436F-A3CF-4AAC91EE376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D49BE0C-BB67-4F0C-860D-7076ED0EE113}" type="presOf" srcId="{90D02BDD-FBD4-4734-94F6-7DCF3164F301}" destId="{CC4B97FD-5C27-49E6-B011-FB1D4EF5C7B4}" srcOrd="0" destOrd="1" presId="urn:microsoft.com/office/officeart/2005/8/layout/vList2"/>
    <dgm:cxn modelId="{5868ED10-55F3-40AF-AFBE-716C8C3591AF}" srcId="{740710A4-6E7F-4BF7-A5B4-8C9D4C4B38D1}" destId="{8B8C2E28-681B-4FEA-BCA9-473715555BAD}" srcOrd="0" destOrd="0" parTransId="{CEE6F451-9320-4C9C-9077-1277BAC80F9E}" sibTransId="{F6CD7260-B230-4AF9-ADF8-ABF417A33D8C}"/>
    <dgm:cxn modelId="{9396B127-92AD-425D-B72D-AB8882CF5B57}" srcId="{740710A4-6E7F-4BF7-A5B4-8C9D4C4B38D1}" destId="{B4AB8621-68C0-480C-9A9D-0CCA1E2915E6}" srcOrd="2" destOrd="0" parTransId="{D3DD9B0B-B2B9-41E4-95E4-51777E938C1E}" sibTransId="{0D669586-0631-46A1-844A-E35862A892AE}"/>
    <dgm:cxn modelId="{DA15023B-B1FE-4610-BC0C-673967C9AD65}" srcId="{740710A4-6E7F-4BF7-A5B4-8C9D4C4B38D1}" destId="{4EFB9981-9A80-46C3-BF91-7862529E52FF}" srcOrd="1" destOrd="0" parTransId="{4B67C022-D2DE-4BFE-A8C1-F4B528C89FC0}" sibTransId="{ABEC7F6C-E2EE-4A85-872A-C682F1BBC477}"/>
    <dgm:cxn modelId="{F78D843D-E8F7-4B77-981B-D6B95CAE533D}" type="presOf" srcId="{29286EF0-9D68-436F-A3CF-4AAC91EE3767}" destId="{130C7169-5599-4BFA-A76A-6017CBA356F1}" srcOrd="0" destOrd="0" presId="urn:microsoft.com/office/officeart/2005/8/layout/vList2"/>
    <dgm:cxn modelId="{BA7A355F-36EC-4689-AD48-00EFD1B90736}" srcId="{EDF38C06-F814-4D3D-9989-2D33B6107921}" destId="{29286EF0-9D68-436F-A3CF-4AAC91EE3767}" srcOrd="2" destOrd="0" parTransId="{B31BE1DE-197B-423F-AC58-86B429731E42}" sibTransId="{39A610DF-0BE4-4DB9-BB6C-411E5E41B0D9}"/>
    <dgm:cxn modelId="{78B5A467-D7A2-46AB-A451-78A7DA50F9AD}" type="presOf" srcId="{8B8C2E28-681B-4FEA-BCA9-473715555BAD}" destId="{0B678F40-077F-44A3-964B-BA406F840CB0}" srcOrd="0" destOrd="0" presId="urn:microsoft.com/office/officeart/2005/8/layout/vList2"/>
    <dgm:cxn modelId="{17D2E670-11CF-4D6F-A8BD-9F347CD6EC21}" srcId="{EDF38C06-F814-4D3D-9989-2D33B6107921}" destId="{740710A4-6E7F-4BF7-A5B4-8C9D4C4B38D1}" srcOrd="0" destOrd="0" parTransId="{D3D012F6-F1CE-4020-A7E9-8E2AA42FFEFA}" sibTransId="{B9EF2984-0A67-4D69-A336-A96080DFE8C2}"/>
    <dgm:cxn modelId="{23384D53-5BE5-4E53-BDC6-A1DCB982FD7F}" type="presOf" srcId="{A1CC3BF9-423D-48AC-A902-9B4CE3287B3C}" destId="{11650E92-F717-4795-B200-FBDC47FCE65A}" srcOrd="0" destOrd="1" presId="urn:microsoft.com/office/officeart/2005/8/layout/vList2"/>
    <dgm:cxn modelId="{C61BE375-D273-4003-84F3-C2B3F3191936}" type="presOf" srcId="{0973FC44-C35C-40BE-A5D9-994EABE264A9}" destId="{CC4B97FD-5C27-49E6-B011-FB1D4EF5C7B4}" srcOrd="0" destOrd="0" presId="urn:microsoft.com/office/officeart/2005/8/layout/vList2"/>
    <dgm:cxn modelId="{363B9D58-27FC-4439-874F-4607E48264DE}" srcId="{29286EF0-9D68-436F-A3CF-4AAC91EE3767}" destId="{9DDE184C-F58A-475A-9CD5-64FA24F4D9A4}" srcOrd="0" destOrd="0" parTransId="{F8334A70-FE24-41A9-9D6E-97882FA2F0A1}" sibTransId="{0A43B98C-30BD-4DB3-BDDD-36DA9205A3D0}"/>
    <dgm:cxn modelId="{F26F7379-CF98-4D27-ABB6-4238397009D5}" type="presOf" srcId="{4EFB9981-9A80-46C3-BF91-7862529E52FF}" destId="{0B678F40-077F-44A3-964B-BA406F840CB0}" srcOrd="0" destOrd="1" presId="urn:microsoft.com/office/officeart/2005/8/layout/vList2"/>
    <dgm:cxn modelId="{17CBF17F-E7CC-4E70-8A29-C847092C8981}" srcId="{6337520C-76FE-439B-A9DA-1C75894C3A6C}" destId="{90D02BDD-FBD4-4734-94F6-7DCF3164F301}" srcOrd="1" destOrd="0" parTransId="{CBC0627A-3233-43DA-B945-C80D6BE5CD30}" sibTransId="{D9C02E3A-2459-4C4E-8717-086F5C452D90}"/>
    <dgm:cxn modelId="{6F77868C-3B33-4E87-9124-7E164B94D330}" srcId="{29286EF0-9D68-436F-A3CF-4AAC91EE3767}" destId="{A1CC3BF9-423D-48AC-A902-9B4CE3287B3C}" srcOrd="1" destOrd="0" parTransId="{F46224DE-2D77-437B-82FA-AD1FFF15D0E5}" sibTransId="{B2BF9D7C-04BF-4EC7-8774-04A5A1199FB6}"/>
    <dgm:cxn modelId="{9A94988D-D4E8-4D2A-9CAF-C6BABA9215D8}" type="presOf" srcId="{C7705553-AA7E-4B9D-8358-AEE22986A813}" destId="{11650E92-F717-4795-B200-FBDC47FCE65A}" srcOrd="0" destOrd="2" presId="urn:microsoft.com/office/officeart/2005/8/layout/vList2"/>
    <dgm:cxn modelId="{A9D3C191-5722-4320-9B1A-1A3413F8D5B7}" srcId="{6337520C-76FE-439B-A9DA-1C75894C3A6C}" destId="{0973FC44-C35C-40BE-A5D9-994EABE264A9}" srcOrd="0" destOrd="0" parTransId="{D18B91ED-DCEE-43D0-A831-DEA42041B05E}" sibTransId="{772CD4A1-E750-41D8-AEA3-E822D183E787}"/>
    <dgm:cxn modelId="{773A4E98-A03C-4C21-8514-776D8FDE45F7}" srcId="{EDF38C06-F814-4D3D-9989-2D33B6107921}" destId="{6337520C-76FE-439B-A9DA-1C75894C3A6C}" srcOrd="1" destOrd="0" parTransId="{49B69BCC-C2AE-48DC-8F37-6956036EDE99}" sibTransId="{6477A4D4-C908-4EE8-A96F-40A50832AE31}"/>
    <dgm:cxn modelId="{E50DD19A-1EC1-443C-A920-802D46E4A542}" type="presOf" srcId="{740710A4-6E7F-4BF7-A5B4-8C9D4C4B38D1}" destId="{18008E71-0082-47D4-8317-A2D7C70475C4}" srcOrd="0" destOrd="0" presId="urn:microsoft.com/office/officeart/2005/8/layout/vList2"/>
    <dgm:cxn modelId="{F6C08D9C-0F06-4762-9C9D-8B84AB1C83C5}" srcId="{29286EF0-9D68-436F-A3CF-4AAC91EE3767}" destId="{C7705553-AA7E-4B9D-8358-AEE22986A813}" srcOrd="2" destOrd="0" parTransId="{D045ADDE-B679-4866-A271-492BDFD40E10}" sibTransId="{949C27FE-18AF-41EF-AF9C-EA099FEEC093}"/>
    <dgm:cxn modelId="{875870A0-A2F7-4608-B48B-3922319CDF61}" type="presOf" srcId="{EDF38C06-F814-4D3D-9989-2D33B6107921}" destId="{854DA109-BAC1-4541-9D94-DC7AA3E443FC}" srcOrd="0" destOrd="0" presId="urn:microsoft.com/office/officeart/2005/8/layout/vList2"/>
    <dgm:cxn modelId="{A65347BA-3852-4F03-A959-70C14189D8D3}" type="presOf" srcId="{B4AB8621-68C0-480C-9A9D-0CCA1E2915E6}" destId="{0B678F40-077F-44A3-964B-BA406F840CB0}" srcOrd="0" destOrd="2" presId="urn:microsoft.com/office/officeart/2005/8/layout/vList2"/>
    <dgm:cxn modelId="{9D9687C2-9E4F-443D-B31B-9BA290B5181E}" type="presOf" srcId="{9DDE184C-F58A-475A-9CD5-64FA24F4D9A4}" destId="{11650E92-F717-4795-B200-FBDC47FCE65A}" srcOrd="0" destOrd="0" presId="urn:microsoft.com/office/officeart/2005/8/layout/vList2"/>
    <dgm:cxn modelId="{7C0FF0C4-03AA-4433-BD89-4850401DA5C7}" type="presOf" srcId="{6337520C-76FE-439B-A9DA-1C75894C3A6C}" destId="{741BE512-4CEB-4A81-8197-9F5CAF0C4CB7}" srcOrd="0" destOrd="0" presId="urn:microsoft.com/office/officeart/2005/8/layout/vList2"/>
    <dgm:cxn modelId="{6AC62478-CCD0-4249-B55D-F5EF06F17520}" type="presParOf" srcId="{854DA109-BAC1-4541-9D94-DC7AA3E443FC}" destId="{18008E71-0082-47D4-8317-A2D7C70475C4}" srcOrd="0" destOrd="0" presId="urn:microsoft.com/office/officeart/2005/8/layout/vList2"/>
    <dgm:cxn modelId="{20463300-AB54-4F2C-BC34-A2AF7CB371A9}" type="presParOf" srcId="{854DA109-BAC1-4541-9D94-DC7AA3E443FC}" destId="{0B678F40-077F-44A3-964B-BA406F840CB0}" srcOrd="1" destOrd="0" presId="urn:microsoft.com/office/officeart/2005/8/layout/vList2"/>
    <dgm:cxn modelId="{3DEFDCDD-959C-4D7C-888C-13DD60ABA804}" type="presParOf" srcId="{854DA109-BAC1-4541-9D94-DC7AA3E443FC}" destId="{741BE512-4CEB-4A81-8197-9F5CAF0C4CB7}" srcOrd="2" destOrd="0" presId="urn:microsoft.com/office/officeart/2005/8/layout/vList2"/>
    <dgm:cxn modelId="{A2286E00-FA16-446C-91E0-F607CA9444C3}" type="presParOf" srcId="{854DA109-BAC1-4541-9D94-DC7AA3E443FC}" destId="{CC4B97FD-5C27-49E6-B011-FB1D4EF5C7B4}" srcOrd="3" destOrd="0" presId="urn:microsoft.com/office/officeart/2005/8/layout/vList2"/>
    <dgm:cxn modelId="{AFB734DD-7BE0-41DE-AB10-CC33E3E56011}" type="presParOf" srcId="{854DA109-BAC1-4541-9D94-DC7AA3E443FC}" destId="{130C7169-5599-4BFA-A76A-6017CBA356F1}" srcOrd="4" destOrd="0" presId="urn:microsoft.com/office/officeart/2005/8/layout/vList2"/>
    <dgm:cxn modelId="{CEE44CA4-9519-46F5-8A62-27D5FCC7289D}" type="presParOf" srcId="{854DA109-BAC1-4541-9D94-DC7AA3E443FC}" destId="{11650E92-F717-4795-B200-FBDC47FCE65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E4D3E-3519-4F2F-97F8-EE3A77874A9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D09B5E-0AE9-475E-9EB2-00C2E607CEA4}">
      <dgm:prSet/>
      <dgm:spPr/>
      <dgm:t>
        <a:bodyPr/>
        <a:lstStyle/>
        <a:p>
          <a:r>
            <a:rPr lang="en-US" err="1"/>
            <a:t>Gewijzigde</a:t>
          </a:r>
          <a:r>
            <a:rPr lang="en-US"/>
            <a:t> </a:t>
          </a:r>
          <a:r>
            <a:rPr lang="en-US" err="1"/>
            <a:t>verkeerssituatie</a:t>
          </a:r>
          <a:endParaRPr lang="en-US"/>
        </a:p>
      </dgm:t>
    </dgm:pt>
    <dgm:pt modelId="{81DA69CF-2C91-4381-BB36-81F5D4977CE2}" type="parTrans" cxnId="{4D26FADA-CFF8-48E1-A74B-514543DAAB20}">
      <dgm:prSet/>
      <dgm:spPr/>
      <dgm:t>
        <a:bodyPr/>
        <a:lstStyle/>
        <a:p>
          <a:endParaRPr lang="nl-BE"/>
        </a:p>
      </dgm:t>
    </dgm:pt>
    <dgm:pt modelId="{CDD701BF-A381-47D2-BA26-86A79CA5149D}" type="sibTrans" cxnId="{4D26FADA-CFF8-48E1-A74B-514543DAAB20}">
      <dgm:prSet/>
      <dgm:spPr/>
      <dgm:t>
        <a:bodyPr/>
        <a:lstStyle/>
        <a:p>
          <a:endParaRPr lang="nl-BE"/>
        </a:p>
      </dgm:t>
    </dgm:pt>
    <dgm:pt modelId="{3D49E280-1EA0-40B3-AC2B-8BE0E940584E}">
      <dgm:prSet/>
      <dgm:spPr/>
      <dgm:t>
        <a:bodyPr/>
        <a:lstStyle/>
        <a:p>
          <a:r>
            <a:rPr lang="en-US"/>
            <a:t>Kiss and ride zone </a:t>
          </a:r>
          <a:r>
            <a:rPr lang="en-US" err="1"/>
            <a:t>voor</a:t>
          </a:r>
          <a:r>
            <a:rPr lang="en-US"/>
            <a:t> </a:t>
          </a:r>
          <a:r>
            <a:rPr lang="en-US" err="1"/>
            <a:t>zebrapad</a:t>
          </a:r>
          <a:r>
            <a:rPr lang="en-US"/>
            <a:t>! </a:t>
          </a:r>
        </a:p>
      </dgm:t>
    </dgm:pt>
    <dgm:pt modelId="{BB6D58DA-B4C7-4B35-9128-7A1FE190DB38}" type="parTrans" cxnId="{201E81BB-6BC2-4590-8328-8C385A2B5218}">
      <dgm:prSet/>
      <dgm:spPr/>
      <dgm:t>
        <a:bodyPr/>
        <a:lstStyle/>
        <a:p>
          <a:endParaRPr lang="nl-BE"/>
        </a:p>
      </dgm:t>
    </dgm:pt>
    <dgm:pt modelId="{DD694277-CF78-4FFE-90BD-6A2D49B53468}" type="sibTrans" cxnId="{201E81BB-6BC2-4590-8328-8C385A2B5218}">
      <dgm:prSet/>
      <dgm:spPr/>
      <dgm:t>
        <a:bodyPr/>
        <a:lstStyle/>
        <a:p>
          <a:endParaRPr lang="nl-BE"/>
        </a:p>
      </dgm:t>
    </dgm:pt>
    <dgm:pt modelId="{3DA3EB4F-06D2-4B51-8560-92033D51043F}">
      <dgm:prSet/>
      <dgm:spPr/>
      <dgm:t>
        <a:bodyPr/>
        <a:lstStyle/>
        <a:p>
          <a:r>
            <a:rPr lang="en-US"/>
            <a:t>Auto </a:t>
          </a:r>
          <a:r>
            <a:rPr lang="en-US" err="1"/>
            <a:t>niet</a:t>
          </a:r>
          <a:r>
            <a:rPr lang="en-US"/>
            <a:t> </a:t>
          </a:r>
          <a:r>
            <a:rPr lang="en-US" err="1"/>
            <a:t>onbeheerd</a:t>
          </a:r>
          <a:r>
            <a:rPr lang="en-US"/>
            <a:t> </a:t>
          </a:r>
          <a:r>
            <a:rPr lang="en-US" err="1"/>
            <a:t>achterlaten</a:t>
          </a:r>
          <a:r>
            <a:rPr lang="en-US"/>
            <a:t>. Enkel </a:t>
          </a:r>
          <a:r>
            <a:rPr lang="en-US" err="1"/>
            <a:t>kinderen</a:t>
          </a:r>
          <a:r>
            <a:rPr lang="en-US"/>
            <a:t> laten </a:t>
          </a:r>
          <a:r>
            <a:rPr lang="en-US" err="1"/>
            <a:t>uitstappen</a:t>
          </a:r>
          <a:r>
            <a:rPr lang="en-US"/>
            <a:t> en </a:t>
          </a:r>
          <a:r>
            <a:rPr lang="en-US" err="1"/>
            <a:t>vertrekken</a:t>
          </a:r>
          <a:r>
            <a:rPr lang="en-US"/>
            <a:t>.</a:t>
          </a:r>
        </a:p>
      </dgm:t>
    </dgm:pt>
    <dgm:pt modelId="{A692D6C6-F05A-44AF-A84A-FE5B2145EDB3}" type="parTrans" cxnId="{F41F9250-7A8D-4A27-B9A2-C40B64D52AF5}">
      <dgm:prSet/>
      <dgm:spPr/>
      <dgm:t>
        <a:bodyPr/>
        <a:lstStyle/>
        <a:p>
          <a:endParaRPr lang="nl-BE"/>
        </a:p>
      </dgm:t>
    </dgm:pt>
    <dgm:pt modelId="{4DB8DA49-8D75-4907-A448-7CDCD628F8F4}" type="sibTrans" cxnId="{F41F9250-7A8D-4A27-B9A2-C40B64D52AF5}">
      <dgm:prSet/>
      <dgm:spPr/>
      <dgm:t>
        <a:bodyPr/>
        <a:lstStyle/>
        <a:p>
          <a:endParaRPr lang="nl-BE"/>
        </a:p>
      </dgm:t>
    </dgm:pt>
    <dgm:pt modelId="{784D7EB2-7D1E-48D7-AC89-1101895F076D}">
      <dgm:prSet/>
      <dgm:spPr/>
      <dgm:t>
        <a:bodyPr/>
        <a:lstStyle/>
        <a:p>
          <a:r>
            <a:rPr lang="en-US" err="1"/>
            <a:t>Kleutertoeslag</a:t>
          </a:r>
          <a:r>
            <a:rPr lang="en-US"/>
            <a:t> </a:t>
          </a:r>
        </a:p>
      </dgm:t>
    </dgm:pt>
    <dgm:pt modelId="{B48A4D95-8CE6-45F6-B0E4-68BD7F0B2921}" type="parTrans" cxnId="{737BF161-2096-455D-BEF1-190A3C245265}">
      <dgm:prSet/>
      <dgm:spPr/>
      <dgm:t>
        <a:bodyPr/>
        <a:lstStyle/>
        <a:p>
          <a:endParaRPr lang="nl-BE"/>
        </a:p>
      </dgm:t>
    </dgm:pt>
    <dgm:pt modelId="{BE9D7CED-2053-4A9A-8C40-2B2B05E01888}" type="sibTrans" cxnId="{737BF161-2096-455D-BEF1-190A3C245265}">
      <dgm:prSet/>
      <dgm:spPr/>
      <dgm:t>
        <a:bodyPr/>
        <a:lstStyle/>
        <a:p>
          <a:endParaRPr lang="nl-BE"/>
        </a:p>
      </dgm:t>
    </dgm:pt>
    <dgm:pt modelId="{EEB39549-6FBD-4803-8353-37B88CCE8E0A}">
      <dgm:prSet/>
      <dgm:spPr/>
      <dgm:t>
        <a:bodyPr/>
        <a:lstStyle/>
        <a:p>
          <a:r>
            <a:rPr lang="en-US" err="1"/>
            <a:t>Wordt</a:t>
          </a:r>
          <a:r>
            <a:rPr lang="en-US"/>
            <a:t> </a:t>
          </a:r>
          <a:r>
            <a:rPr lang="en-US" err="1"/>
            <a:t>afgeschaft</a:t>
          </a:r>
          <a:r>
            <a:rPr lang="en-US"/>
            <a:t>. </a:t>
          </a:r>
        </a:p>
      </dgm:t>
    </dgm:pt>
    <dgm:pt modelId="{0A0FCB55-ECDE-4BAC-B72B-1DDC4EF1D129}" type="parTrans" cxnId="{9A0101BC-2E34-4854-AA68-873DDD20D296}">
      <dgm:prSet/>
      <dgm:spPr/>
      <dgm:t>
        <a:bodyPr/>
        <a:lstStyle/>
        <a:p>
          <a:endParaRPr lang="nl-BE"/>
        </a:p>
      </dgm:t>
    </dgm:pt>
    <dgm:pt modelId="{C595E173-C8A7-4333-97AC-AC4E0B876721}" type="sibTrans" cxnId="{9A0101BC-2E34-4854-AA68-873DDD20D296}">
      <dgm:prSet/>
      <dgm:spPr/>
      <dgm:t>
        <a:bodyPr/>
        <a:lstStyle/>
        <a:p>
          <a:endParaRPr lang="nl-BE"/>
        </a:p>
      </dgm:t>
    </dgm:pt>
    <dgm:pt modelId="{A9B50417-51C3-4600-9785-342D280E065C}">
      <dgm:prSet/>
      <dgm:spPr/>
      <dgm:t>
        <a:bodyPr/>
        <a:lstStyle/>
        <a:p>
          <a:r>
            <a:rPr lang="en-US" err="1"/>
            <a:t>Rookverbod</a:t>
          </a:r>
          <a:endParaRPr lang="en-US"/>
        </a:p>
      </dgm:t>
    </dgm:pt>
    <dgm:pt modelId="{E0752FC7-6730-4DE0-B69E-EDCE466B871F}" type="parTrans" cxnId="{FDB57248-A23B-480B-AEC6-47E58A60904E}">
      <dgm:prSet/>
      <dgm:spPr/>
      <dgm:t>
        <a:bodyPr/>
        <a:lstStyle/>
        <a:p>
          <a:endParaRPr lang="nl-BE"/>
        </a:p>
      </dgm:t>
    </dgm:pt>
    <dgm:pt modelId="{ECE6F6C4-9A39-4794-B9A5-899BF85916E5}" type="sibTrans" cxnId="{FDB57248-A23B-480B-AEC6-47E58A60904E}">
      <dgm:prSet/>
      <dgm:spPr/>
      <dgm:t>
        <a:bodyPr/>
        <a:lstStyle/>
        <a:p>
          <a:endParaRPr lang="nl-BE"/>
        </a:p>
      </dgm:t>
    </dgm:pt>
    <dgm:pt modelId="{073BC238-0DEF-47C5-BD99-8BB7C36F99D7}">
      <dgm:prSet/>
      <dgm:spPr/>
      <dgm:t>
        <a:bodyPr/>
        <a:lstStyle/>
        <a:p>
          <a:r>
            <a:rPr lang="en-US"/>
            <a:t>Binnen  10 meter van elke in-en </a:t>
          </a:r>
          <a:r>
            <a:rPr lang="en-US" err="1"/>
            <a:t>uitgang</a:t>
          </a:r>
          <a:r>
            <a:rPr lang="en-US"/>
            <a:t> van de school.</a:t>
          </a:r>
        </a:p>
      </dgm:t>
    </dgm:pt>
    <dgm:pt modelId="{D6C40E70-A1D6-4993-A993-F85460B41E82}" type="parTrans" cxnId="{E628F71B-911F-42DF-B142-649CF5B49F0F}">
      <dgm:prSet/>
      <dgm:spPr/>
      <dgm:t>
        <a:bodyPr/>
        <a:lstStyle/>
        <a:p>
          <a:endParaRPr lang="nl-BE"/>
        </a:p>
      </dgm:t>
    </dgm:pt>
    <dgm:pt modelId="{E6F3E650-7A99-4A6D-B7C4-EBA65EB4FFEF}" type="sibTrans" cxnId="{E628F71B-911F-42DF-B142-649CF5B49F0F}">
      <dgm:prSet/>
      <dgm:spPr/>
      <dgm:t>
        <a:bodyPr/>
        <a:lstStyle/>
        <a:p>
          <a:endParaRPr lang="nl-BE"/>
        </a:p>
      </dgm:t>
    </dgm:pt>
    <dgm:pt modelId="{CD955D43-7667-4C07-8538-3F981B8E1F93}">
      <dgm:prSet/>
      <dgm:spPr/>
      <dgm:t>
        <a:bodyPr/>
        <a:lstStyle/>
        <a:p>
          <a:r>
            <a:rPr lang="en-US" err="1"/>
            <a:t>Reglementair</a:t>
          </a:r>
          <a:r>
            <a:rPr lang="en-US"/>
            <a:t> </a:t>
          </a:r>
          <a:r>
            <a:rPr lang="en-US" err="1"/>
            <a:t>parkeren</a:t>
          </a:r>
          <a:r>
            <a:rPr lang="en-US"/>
            <a:t>- </a:t>
          </a:r>
          <a:r>
            <a:rPr lang="en-US" err="1"/>
            <a:t>verhoogd</a:t>
          </a:r>
          <a:r>
            <a:rPr lang="en-US"/>
            <a:t> </a:t>
          </a:r>
          <a:r>
            <a:rPr lang="en-US" err="1"/>
            <a:t>toezicht</a:t>
          </a:r>
          <a:r>
            <a:rPr lang="en-US"/>
            <a:t> – </a:t>
          </a:r>
          <a:r>
            <a:rPr lang="en-US" err="1"/>
            <a:t>agenten</a:t>
          </a:r>
          <a:r>
            <a:rPr lang="en-US"/>
            <a:t> in burger</a:t>
          </a:r>
        </a:p>
      </dgm:t>
    </dgm:pt>
    <dgm:pt modelId="{2C63DB6F-A6A4-46BC-9A85-D8AC005D52C6}" type="parTrans" cxnId="{A3604E4F-0A6B-4F47-8820-488D9BFA3606}">
      <dgm:prSet/>
      <dgm:spPr/>
    </dgm:pt>
    <dgm:pt modelId="{EED02BC2-4396-447D-902C-04FA2C3F8EAA}" type="sibTrans" cxnId="{A3604E4F-0A6B-4F47-8820-488D9BFA3606}">
      <dgm:prSet/>
      <dgm:spPr/>
    </dgm:pt>
    <dgm:pt modelId="{87A6C285-27D8-4948-9FE5-7979366F2901}" type="pres">
      <dgm:prSet presAssocID="{744E4D3E-3519-4F2F-97F8-EE3A77874A9E}" presName="linear" presStyleCnt="0">
        <dgm:presLayoutVars>
          <dgm:animLvl val="lvl"/>
          <dgm:resizeHandles val="exact"/>
        </dgm:presLayoutVars>
      </dgm:prSet>
      <dgm:spPr/>
    </dgm:pt>
    <dgm:pt modelId="{84A786EA-84C6-4D2E-AC30-1DB6859F18E7}" type="pres">
      <dgm:prSet presAssocID="{0DD09B5E-0AE9-475E-9EB2-00C2E607CE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B7E8A8-23E3-4C95-94E9-6F9B11AC6FF3}" type="pres">
      <dgm:prSet presAssocID="{0DD09B5E-0AE9-475E-9EB2-00C2E607CEA4}" presName="childText" presStyleLbl="revTx" presStyleIdx="0" presStyleCnt="3">
        <dgm:presLayoutVars>
          <dgm:bulletEnabled val="1"/>
        </dgm:presLayoutVars>
      </dgm:prSet>
      <dgm:spPr/>
    </dgm:pt>
    <dgm:pt modelId="{03B2ACFB-B3C9-4C4E-8D80-A31FD415F1D3}" type="pres">
      <dgm:prSet presAssocID="{784D7EB2-7D1E-48D7-AC89-1101895F07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F4DB8-1AFD-4B67-BF95-C4E48C8B0BCC}" type="pres">
      <dgm:prSet presAssocID="{784D7EB2-7D1E-48D7-AC89-1101895F076D}" presName="childText" presStyleLbl="revTx" presStyleIdx="1" presStyleCnt="3">
        <dgm:presLayoutVars>
          <dgm:bulletEnabled val="1"/>
        </dgm:presLayoutVars>
      </dgm:prSet>
      <dgm:spPr/>
    </dgm:pt>
    <dgm:pt modelId="{60C29400-1E4D-4FB2-AD52-BC9F4A5B1B42}" type="pres">
      <dgm:prSet presAssocID="{A9B50417-51C3-4600-9785-342D280E06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863F099-722B-446D-A071-A9D106DB5199}" type="pres">
      <dgm:prSet presAssocID="{A9B50417-51C3-4600-9785-342D280E065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628F71B-911F-42DF-B142-649CF5B49F0F}" srcId="{A9B50417-51C3-4600-9785-342D280E065C}" destId="{073BC238-0DEF-47C5-BD99-8BB7C36F99D7}" srcOrd="0" destOrd="0" parTransId="{D6C40E70-A1D6-4993-A993-F85460B41E82}" sibTransId="{E6F3E650-7A99-4A6D-B7C4-EBA65EB4FFEF}"/>
    <dgm:cxn modelId="{105A5126-8E4A-4B94-842B-B36B200367CB}" type="presOf" srcId="{0DD09B5E-0AE9-475E-9EB2-00C2E607CEA4}" destId="{84A786EA-84C6-4D2E-AC30-1DB6859F18E7}" srcOrd="0" destOrd="0" presId="urn:microsoft.com/office/officeart/2005/8/layout/vList2"/>
    <dgm:cxn modelId="{EE889138-47D7-4C0E-9AFE-A3D1D08FD42E}" type="presOf" srcId="{EEB39549-6FBD-4803-8353-37B88CCE8E0A}" destId="{389F4DB8-1AFD-4B67-BF95-C4E48C8B0BCC}" srcOrd="0" destOrd="0" presId="urn:microsoft.com/office/officeart/2005/8/layout/vList2"/>
    <dgm:cxn modelId="{737BF161-2096-455D-BEF1-190A3C245265}" srcId="{744E4D3E-3519-4F2F-97F8-EE3A77874A9E}" destId="{784D7EB2-7D1E-48D7-AC89-1101895F076D}" srcOrd="1" destOrd="0" parTransId="{B48A4D95-8CE6-45F6-B0E4-68BD7F0B2921}" sibTransId="{BE9D7CED-2053-4A9A-8C40-2B2B05E01888}"/>
    <dgm:cxn modelId="{FDB57248-A23B-480B-AEC6-47E58A60904E}" srcId="{744E4D3E-3519-4F2F-97F8-EE3A77874A9E}" destId="{A9B50417-51C3-4600-9785-342D280E065C}" srcOrd="2" destOrd="0" parTransId="{E0752FC7-6730-4DE0-B69E-EDCE466B871F}" sibTransId="{ECE6F6C4-9A39-4794-B9A5-899BF85916E5}"/>
    <dgm:cxn modelId="{A3604E4F-0A6B-4F47-8820-488D9BFA3606}" srcId="{0DD09B5E-0AE9-475E-9EB2-00C2E607CEA4}" destId="{CD955D43-7667-4C07-8538-3F981B8E1F93}" srcOrd="2" destOrd="0" parTransId="{2C63DB6F-A6A4-46BC-9A85-D8AC005D52C6}" sibTransId="{EED02BC2-4396-447D-902C-04FA2C3F8EAA}"/>
    <dgm:cxn modelId="{F41F9250-7A8D-4A27-B9A2-C40B64D52AF5}" srcId="{0DD09B5E-0AE9-475E-9EB2-00C2E607CEA4}" destId="{3DA3EB4F-06D2-4B51-8560-92033D51043F}" srcOrd="1" destOrd="0" parTransId="{A692D6C6-F05A-44AF-A84A-FE5B2145EDB3}" sibTransId="{4DB8DA49-8D75-4907-A448-7CDCD628F8F4}"/>
    <dgm:cxn modelId="{0D177177-1CFF-4BC7-A24F-8D517B4F0286}" type="presOf" srcId="{3D49E280-1EA0-40B3-AC2B-8BE0E940584E}" destId="{BEB7E8A8-23E3-4C95-94E9-6F9B11AC6FF3}" srcOrd="0" destOrd="0" presId="urn:microsoft.com/office/officeart/2005/8/layout/vList2"/>
    <dgm:cxn modelId="{8AEA4A82-F216-4D18-9AA4-F947DB32BB09}" type="presOf" srcId="{3DA3EB4F-06D2-4B51-8560-92033D51043F}" destId="{BEB7E8A8-23E3-4C95-94E9-6F9B11AC6FF3}" srcOrd="0" destOrd="1" presId="urn:microsoft.com/office/officeart/2005/8/layout/vList2"/>
    <dgm:cxn modelId="{7B024584-9E93-476E-92E4-B8044DE9039C}" type="presOf" srcId="{744E4D3E-3519-4F2F-97F8-EE3A77874A9E}" destId="{87A6C285-27D8-4948-9FE5-7979366F2901}" srcOrd="0" destOrd="0" presId="urn:microsoft.com/office/officeart/2005/8/layout/vList2"/>
    <dgm:cxn modelId="{D559DC95-668A-4A2F-96CA-475B6757079B}" type="presOf" srcId="{A9B50417-51C3-4600-9785-342D280E065C}" destId="{60C29400-1E4D-4FB2-AD52-BC9F4A5B1B42}" srcOrd="0" destOrd="0" presId="urn:microsoft.com/office/officeart/2005/8/layout/vList2"/>
    <dgm:cxn modelId="{201E81BB-6BC2-4590-8328-8C385A2B5218}" srcId="{0DD09B5E-0AE9-475E-9EB2-00C2E607CEA4}" destId="{3D49E280-1EA0-40B3-AC2B-8BE0E940584E}" srcOrd="0" destOrd="0" parTransId="{BB6D58DA-B4C7-4B35-9128-7A1FE190DB38}" sibTransId="{DD694277-CF78-4FFE-90BD-6A2D49B53468}"/>
    <dgm:cxn modelId="{9A0101BC-2E34-4854-AA68-873DDD20D296}" srcId="{784D7EB2-7D1E-48D7-AC89-1101895F076D}" destId="{EEB39549-6FBD-4803-8353-37B88CCE8E0A}" srcOrd="0" destOrd="0" parTransId="{0A0FCB55-ECDE-4BAC-B72B-1DDC4EF1D129}" sibTransId="{C595E173-C8A7-4333-97AC-AC4E0B876721}"/>
    <dgm:cxn modelId="{5572F5CD-1E73-48C8-A00B-3797CA0BC895}" type="presOf" srcId="{CD955D43-7667-4C07-8538-3F981B8E1F93}" destId="{BEB7E8A8-23E3-4C95-94E9-6F9B11AC6FF3}" srcOrd="0" destOrd="2" presId="urn:microsoft.com/office/officeart/2005/8/layout/vList2"/>
    <dgm:cxn modelId="{4D26FADA-CFF8-48E1-A74B-514543DAAB20}" srcId="{744E4D3E-3519-4F2F-97F8-EE3A77874A9E}" destId="{0DD09B5E-0AE9-475E-9EB2-00C2E607CEA4}" srcOrd="0" destOrd="0" parTransId="{81DA69CF-2C91-4381-BB36-81F5D4977CE2}" sibTransId="{CDD701BF-A381-47D2-BA26-86A79CA5149D}"/>
    <dgm:cxn modelId="{EDDBB0ED-7AF2-434B-B831-040500EFFC06}" type="presOf" srcId="{073BC238-0DEF-47C5-BD99-8BB7C36F99D7}" destId="{2863F099-722B-446D-A071-A9D106DB5199}" srcOrd="0" destOrd="0" presId="urn:microsoft.com/office/officeart/2005/8/layout/vList2"/>
    <dgm:cxn modelId="{015028FC-DF30-448A-8D05-849D48FE7B73}" type="presOf" srcId="{784D7EB2-7D1E-48D7-AC89-1101895F076D}" destId="{03B2ACFB-B3C9-4C4E-8D80-A31FD415F1D3}" srcOrd="0" destOrd="0" presId="urn:microsoft.com/office/officeart/2005/8/layout/vList2"/>
    <dgm:cxn modelId="{DEA7A5A1-C852-4441-8B98-85A72078FDDF}" type="presParOf" srcId="{87A6C285-27D8-4948-9FE5-7979366F2901}" destId="{84A786EA-84C6-4D2E-AC30-1DB6859F18E7}" srcOrd="0" destOrd="0" presId="urn:microsoft.com/office/officeart/2005/8/layout/vList2"/>
    <dgm:cxn modelId="{B61F078F-CE95-44DB-9B89-9839E43407FA}" type="presParOf" srcId="{87A6C285-27D8-4948-9FE5-7979366F2901}" destId="{BEB7E8A8-23E3-4C95-94E9-6F9B11AC6FF3}" srcOrd="1" destOrd="0" presId="urn:microsoft.com/office/officeart/2005/8/layout/vList2"/>
    <dgm:cxn modelId="{453F5426-11FA-4FFB-BDF1-E67003504430}" type="presParOf" srcId="{87A6C285-27D8-4948-9FE5-7979366F2901}" destId="{03B2ACFB-B3C9-4C4E-8D80-A31FD415F1D3}" srcOrd="2" destOrd="0" presId="urn:microsoft.com/office/officeart/2005/8/layout/vList2"/>
    <dgm:cxn modelId="{3A1B885A-6BDE-4707-9091-8F7D70D7CA31}" type="presParOf" srcId="{87A6C285-27D8-4948-9FE5-7979366F2901}" destId="{389F4DB8-1AFD-4B67-BF95-C4E48C8B0BCC}" srcOrd="3" destOrd="0" presId="urn:microsoft.com/office/officeart/2005/8/layout/vList2"/>
    <dgm:cxn modelId="{CA23DBC8-B74E-441B-AD54-5A6681B92EA6}" type="presParOf" srcId="{87A6C285-27D8-4948-9FE5-7979366F2901}" destId="{60C29400-1E4D-4FB2-AD52-BC9F4A5B1B42}" srcOrd="4" destOrd="0" presId="urn:microsoft.com/office/officeart/2005/8/layout/vList2"/>
    <dgm:cxn modelId="{4112520F-A553-40AA-8C18-86D56D64661E}" type="presParOf" srcId="{87A6C285-27D8-4948-9FE5-7979366F2901}" destId="{2863F099-722B-446D-A071-A9D106DB51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D9775-7C28-4A25-BCF5-9A8B72EF8B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A4924DA-6F07-491E-ABD3-C49799B36EC8}">
      <dgm:prSet/>
      <dgm:spPr/>
      <dgm:t>
        <a:bodyPr/>
        <a:lstStyle/>
        <a:p>
          <a:r>
            <a:rPr lang="nl-BE"/>
            <a:t>Scholengroep broederscholen Basis</a:t>
          </a:r>
          <a:endParaRPr lang="en-US"/>
        </a:p>
      </dgm:t>
    </dgm:pt>
    <dgm:pt modelId="{FCB5EF60-C706-4594-9CB1-CE8CEFFF983D}" type="parTrans" cxnId="{406C364C-93CA-4FFC-A6E4-6D3D894E5E62}">
      <dgm:prSet/>
      <dgm:spPr/>
      <dgm:t>
        <a:bodyPr/>
        <a:lstStyle/>
        <a:p>
          <a:endParaRPr lang="en-US"/>
        </a:p>
      </dgm:t>
    </dgm:pt>
    <dgm:pt modelId="{35313CC9-B6FF-45DA-BBF3-8AEA8BAEA430}" type="sibTrans" cxnId="{406C364C-93CA-4FFC-A6E4-6D3D894E5E62}">
      <dgm:prSet/>
      <dgm:spPr/>
      <dgm:t>
        <a:bodyPr/>
        <a:lstStyle/>
        <a:p>
          <a:endParaRPr lang="en-US"/>
        </a:p>
      </dgm:t>
    </dgm:pt>
    <dgm:pt modelId="{F1B6F146-090B-4ECD-AB6A-154BD586C925}">
      <dgm:prSet/>
      <dgm:spPr/>
      <dgm:t>
        <a:bodyPr/>
        <a:lstStyle/>
        <a:p>
          <a:r>
            <a:rPr lang="nl-BE"/>
            <a:t>Stond reeds in SR maar werd geactualiseerd en opgenomen in een flyer.</a:t>
          </a:r>
          <a:endParaRPr lang="en-US"/>
        </a:p>
      </dgm:t>
    </dgm:pt>
    <dgm:pt modelId="{A68D4A99-9F46-4D91-843B-8FDC9968FCF8}" type="parTrans" cxnId="{8A9C6C29-A37C-4CB7-B44D-7425CDD8AF6B}">
      <dgm:prSet/>
      <dgm:spPr/>
      <dgm:t>
        <a:bodyPr/>
        <a:lstStyle/>
        <a:p>
          <a:endParaRPr lang="en-US"/>
        </a:p>
      </dgm:t>
    </dgm:pt>
    <dgm:pt modelId="{CC82C7F3-634B-4B0E-90F4-6B5C88CE6ED5}" type="sibTrans" cxnId="{8A9C6C29-A37C-4CB7-B44D-7425CDD8AF6B}">
      <dgm:prSet/>
      <dgm:spPr/>
      <dgm:t>
        <a:bodyPr/>
        <a:lstStyle/>
        <a:p>
          <a:endParaRPr lang="en-US"/>
        </a:p>
      </dgm:t>
    </dgm:pt>
    <dgm:pt modelId="{1F4C2DC2-B758-4988-9E5A-F5EF231AF61B}">
      <dgm:prSet/>
      <dgm:spPr/>
      <dgm:t>
        <a:bodyPr/>
        <a:lstStyle/>
        <a:p>
          <a:r>
            <a:rPr lang="nl-BE" dirty="0"/>
            <a:t>Wat nieuw is,  werd reeds opgenomen in schoolnieuws einde SJ en infobrochure start schooljaar.</a:t>
          </a:r>
          <a:endParaRPr lang="en-US" dirty="0"/>
        </a:p>
      </dgm:t>
    </dgm:pt>
    <dgm:pt modelId="{6B8DDF29-7BD5-4293-9092-B85B0B060400}" type="parTrans" cxnId="{83CA8324-52CB-4017-B19B-8998B7BC2004}">
      <dgm:prSet/>
      <dgm:spPr/>
      <dgm:t>
        <a:bodyPr/>
        <a:lstStyle/>
        <a:p>
          <a:endParaRPr lang="en-US"/>
        </a:p>
      </dgm:t>
    </dgm:pt>
    <dgm:pt modelId="{E5AD629D-D909-4E12-BDC7-E91B43B11CBC}" type="sibTrans" cxnId="{83CA8324-52CB-4017-B19B-8998B7BC2004}">
      <dgm:prSet/>
      <dgm:spPr/>
      <dgm:t>
        <a:bodyPr/>
        <a:lstStyle/>
        <a:p>
          <a:endParaRPr lang="en-US"/>
        </a:p>
      </dgm:t>
    </dgm:pt>
    <dgm:pt modelId="{9B811692-BEC4-4824-A00E-A635AFC3C0C2}" type="pres">
      <dgm:prSet presAssocID="{154D9775-7C28-4A25-BCF5-9A8B72EF8BC4}" presName="root" presStyleCnt="0">
        <dgm:presLayoutVars>
          <dgm:dir/>
          <dgm:resizeHandles val="exact"/>
        </dgm:presLayoutVars>
      </dgm:prSet>
      <dgm:spPr/>
    </dgm:pt>
    <dgm:pt modelId="{B934B551-1073-4294-A88C-7BC7E29ED555}" type="pres">
      <dgm:prSet presAssocID="{EA4924DA-6F07-491E-ABD3-C49799B36EC8}" presName="compNode" presStyleCnt="0"/>
      <dgm:spPr/>
    </dgm:pt>
    <dgm:pt modelId="{55509FC4-903A-4A04-85E4-3E622764A9B5}" type="pres">
      <dgm:prSet presAssocID="{EA4924DA-6F07-491E-ABD3-C49799B36EC8}" presName="bgRect" presStyleLbl="bgShp" presStyleIdx="0" presStyleCnt="3"/>
      <dgm:spPr/>
    </dgm:pt>
    <dgm:pt modelId="{9A70F044-C9D7-44E6-9F37-C7890A62D914}" type="pres">
      <dgm:prSet presAssocID="{EA4924DA-6F07-491E-ABD3-C49799B36E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72BEE407-0857-4364-A3F4-05D7E30631C6}" type="pres">
      <dgm:prSet presAssocID="{EA4924DA-6F07-491E-ABD3-C49799B36EC8}" presName="spaceRect" presStyleCnt="0"/>
      <dgm:spPr/>
    </dgm:pt>
    <dgm:pt modelId="{201238A5-1A36-4CD8-B647-B680C5F3EB4B}" type="pres">
      <dgm:prSet presAssocID="{EA4924DA-6F07-491E-ABD3-C49799B36EC8}" presName="parTx" presStyleLbl="revTx" presStyleIdx="0" presStyleCnt="3">
        <dgm:presLayoutVars>
          <dgm:chMax val="0"/>
          <dgm:chPref val="0"/>
        </dgm:presLayoutVars>
      </dgm:prSet>
      <dgm:spPr/>
    </dgm:pt>
    <dgm:pt modelId="{FF21B197-CA19-4A04-8DBA-B4D817BEFB75}" type="pres">
      <dgm:prSet presAssocID="{35313CC9-B6FF-45DA-BBF3-8AEA8BAEA430}" presName="sibTrans" presStyleCnt="0"/>
      <dgm:spPr/>
    </dgm:pt>
    <dgm:pt modelId="{3BC550EB-7B39-4B8A-8095-C14F97BD84C1}" type="pres">
      <dgm:prSet presAssocID="{F1B6F146-090B-4ECD-AB6A-154BD586C925}" presName="compNode" presStyleCnt="0"/>
      <dgm:spPr/>
    </dgm:pt>
    <dgm:pt modelId="{D7B2855D-4262-4C53-BAAE-0387CD23B9AF}" type="pres">
      <dgm:prSet presAssocID="{F1B6F146-090B-4ECD-AB6A-154BD586C925}" presName="bgRect" presStyleLbl="bgShp" presStyleIdx="1" presStyleCnt="3"/>
      <dgm:spPr/>
    </dgm:pt>
    <dgm:pt modelId="{5FD2146C-263D-44E7-A9FA-F28D003CF8D9}" type="pres">
      <dgm:prSet presAssocID="{F1B6F146-090B-4ECD-AB6A-154BD586C9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rd"/>
        </a:ext>
      </dgm:extLst>
    </dgm:pt>
    <dgm:pt modelId="{E92C6FFC-376E-4EFC-BB9D-D28C44771E94}" type="pres">
      <dgm:prSet presAssocID="{F1B6F146-090B-4ECD-AB6A-154BD586C925}" presName="spaceRect" presStyleCnt="0"/>
      <dgm:spPr/>
    </dgm:pt>
    <dgm:pt modelId="{CDDE7F50-2E7A-454C-B5BB-35277F19ABC1}" type="pres">
      <dgm:prSet presAssocID="{F1B6F146-090B-4ECD-AB6A-154BD586C925}" presName="parTx" presStyleLbl="revTx" presStyleIdx="1" presStyleCnt="3">
        <dgm:presLayoutVars>
          <dgm:chMax val="0"/>
          <dgm:chPref val="0"/>
        </dgm:presLayoutVars>
      </dgm:prSet>
      <dgm:spPr/>
    </dgm:pt>
    <dgm:pt modelId="{A5D94B2E-B63C-4424-934C-AD9DAD667E04}" type="pres">
      <dgm:prSet presAssocID="{CC82C7F3-634B-4B0E-90F4-6B5C88CE6ED5}" presName="sibTrans" presStyleCnt="0"/>
      <dgm:spPr/>
    </dgm:pt>
    <dgm:pt modelId="{949380A3-905D-462F-AC1B-51AB0E9212C7}" type="pres">
      <dgm:prSet presAssocID="{1F4C2DC2-B758-4988-9E5A-F5EF231AF61B}" presName="compNode" presStyleCnt="0"/>
      <dgm:spPr/>
    </dgm:pt>
    <dgm:pt modelId="{8F6BE58B-EE05-473C-8011-75F551D1AC0A}" type="pres">
      <dgm:prSet presAssocID="{1F4C2DC2-B758-4988-9E5A-F5EF231AF61B}" presName="bgRect" presStyleLbl="bgShp" presStyleIdx="2" presStyleCnt="3"/>
      <dgm:spPr/>
    </dgm:pt>
    <dgm:pt modelId="{5F5E7DE3-20BE-4273-A207-9160E1F5364B}" type="pres">
      <dgm:prSet presAssocID="{1F4C2DC2-B758-4988-9E5A-F5EF231AF6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A4475AB9-621C-496C-9975-99C9395F6CEB}" type="pres">
      <dgm:prSet presAssocID="{1F4C2DC2-B758-4988-9E5A-F5EF231AF61B}" presName="spaceRect" presStyleCnt="0"/>
      <dgm:spPr/>
    </dgm:pt>
    <dgm:pt modelId="{7801F7CC-AB34-440C-90C1-4DAE6966AD47}" type="pres">
      <dgm:prSet presAssocID="{1F4C2DC2-B758-4988-9E5A-F5EF231AF61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CA8324-52CB-4017-B19B-8998B7BC2004}" srcId="{154D9775-7C28-4A25-BCF5-9A8B72EF8BC4}" destId="{1F4C2DC2-B758-4988-9E5A-F5EF231AF61B}" srcOrd="2" destOrd="0" parTransId="{6B8DDF29-7BD5-4293-9092-B85B0B060400}" sibTransId="{E5AD629D-D909-4E12-BDC7-E91B43B11CBC}"/>
    <dgm:cxn modelId="{8A9C6C29-A37C-4CB7-B44D-7425CDD8AF6B}" srcId="{154D9775-7C28-4A25-BCF5-9A8B72EF8BC4}" destId="{F1B6F146-090B-4ECD-AB6A-154BD586C925}" srcOrd="1" destOrd="0" parTransId="{A68D4A99-9F46-4D91-843B-8FDC9968FCF8}" sibTransId="{CC82C7F3-634B-4B0E-90F4-6B5C88CE6ED5}"/>
    <dgm:cxn modelId="{E472EE2B-B6C9-4356-BC05-264375E64D21}" type="presOf" srcId="{EA4924DA-6F07-491E-ABD3-C49799B36EC8}" destId="{201238A5-1A36-4CD8-B647-B680C5F3EB4B}" srcOrd="0" destOrd="0" presId="urn:microsoft.com/office/officeart/2018/2/layout/IconVerticalSolidList"/>
    <dgm:cxn modelId="{71C9944B-A2D6-49A8-BAE1-4415B739A287}" type="presOf" srcId="{F1B6F146-090B-4ECD-AB6A-154BD586C925}" destId="{CDDE7F50-2E7A-454C-B5BB-35277F19ABC1}" srcOrd="0" destOrd="0" presId="urn:microsoft.com/office/officeart/2018/2/layout/IconVerticalSolidList"/>
    <dgm:cxn modelId="{406C364C-93CA-4FFC-A6E4-6D3D894E5E62}" srcId="{154D9775-7C28-4A25-BCF5-9A8B72EF8BC4}" destId="{EA4924DA-6F07-491E-ABD3-C49799B36EC8}" srcOrd="0" destOrd="0" parTransId="{FCB5EF60-C706-4594-9CB1-CE8CEFFF983D}" sibTransId="{35313CC9-B6FF-45DA-BBF3-8AEA8BAEA430}"/>
    <dgm:cxn modelId="{F1D2619D-8970-4423-A0F5-D66750B2054C}" type="presOf" srcId="{1F4C2DC2-B758-4988-9E5A-F5EF231AF61B}" destId="{7801F7CC-AB34-440C-90C1-4DAE6966AD47}" srcOrd="0" destOrd="0" presId="urn:microsoft.com/office/officeart/2018/2/layout/IconVerticalSolidList"/>
    <dgm:cxn modelId="{27E4ADD0-1CD1-46A2-BC66-46C4EF0EF340}" type="presOf" srcId="{154D9775-7C28-4A25-BCF5-9A8B72EF8BC4}" destId="{9B811692-BEC4-4824-A00E-A635AFC3C0C2}" srcOrd="0" destOrd="0" presId="urn:microsoft.com/office/officeart/2018/2/layout/IconVerticalSolidList"/>
    <dgm:cxn modelId="{0D6B239B-F45A-4AF3-847A-D6BF41A3BC00}" type="presParOf" srcId="{9B811692-BEC4-4824-A00E-A635AFC3C0C2}" destId="{B934B551-1073-4294-A88C-7BC7E29ED555}" srcOrd="0" destOrd="0" presId="urn:microsoft.com/office/officeart/2018/2/layout/IconVerticalSolidList"/>
    <dgm:cxn modelId="{D239423C-2D0B-4997-8361-D7A2C324B270}" type="presParOf" srcId="{B934B551-1073-4294-A88C-7BC7E29ED555}" destId="{55509FC4-903A-4A04-85E4-3E622764A9B5}" srcOrd="0" destOrd="0" presId="urn:microsoft.com/office/officeart/2018/2/layout/IconVerticalSolidList"/>
    <dgm:cxn modelId="{4BBA8596-B5E0-43F6-8785-0D4C0DBBF13C}" type="presParOf" srcId="{B934B551-1073-4294-A88C-7BC7E29ED555}" destId="{9A70F044-C9D7-44E6-9F37-C7890A62D914}" srcOrd="1" destOrd="0" presId="urn:microsoft.com/office/officeart/2018/2/layout/IconVerticalSolidList"/>
    <dgm:cxn modelId="{3E5259A6-81E1-4091-97C5-56317FA3766D}" type="presParOf" srcId="{B934B551-1073-4294-A88C-7BC7E29ED555}" destId="{72BEE407-0857-4364-A3F4-05D7E30631C6}" srcOrd="2" destOrd="0" presId="urn:microsoft.com/office/officeart/2018/2/layout/IconVerticalSolidList"/>
    <dgm:cxn modelId="{90B294CE-9E55-48C2-B97F-9D5FFB768460}" type="presParOf" srcId="{B934B551-1073-4294-A88C-7BC7E29ED555}" destId="{201238A5-1A36-4CD8-B647-B680C5F3EB4B}" srcOrd="3" destOrd="0" presId="urn:microsoft.com/office/officeart/2018/2/layout/IconVerticalSolidList"/>
    <dgm:cxn modelId="{75FD9846-6D94-4BE7-8D29-5EBA6DE86D8F}" type="presParOf" srcId="{9B811692-BEC4-4824-A00E-A635AFC3C0C2}" destId="{FF21B197-CA19-4A04-8DBA-B4D817BEFB75}" srcOrd="1" destOrd="0" presId="urn:microsoft.com/office/officeart/2018/2/layout/IconVerticalSolidList"/>
    <dgm:cxn modelId="{677A6F7E-F59F-47E4-AE1C-035BA6102E30}" type="presParOf" srcId="{9B811692-BEC4-4824-A00E-A635AFC3C0C2}" destId="{3BC550EB-7B39-4B8A-8095-C14F97BD84C1}" srcOrd="2" destOrd="0" presId="urn:microsoft.com/office/officeart/2018/2/layout/IconVerticalSolidList"/>
    <dgm:cxn modelId="{C6860879-8F91-4E2C-8ACA-4F4A8D78D303}" type="presParOf" srcId="{3BC550EB-7B39-4B8A-8095-C14F97BD84C1}" destId="{D7B2855D-4262-4C53-BAAE-0387CD23B9AF}" srcOrd="0" destOrd="0" presId="urn:microsoft.com/office/officeart/2018/2/layout/IconVerticalSolidList"/>
    <dgm:cxn modelId="{819C4693-3D58-4986-BD78-6186F980B58F}" type="presParOf" srcId="{3BC550EB-7B39-4B8A-8095-C14F97BD84C1}" destId="{5FD2146C-263D-44E7-A9FA-F28D003CF8D9}" srcOrd="1" destOrd="0" presId="urn:microsoft.com/office/officeart/2018/2/layout/IconVerticalSolidList"/>
    <dgm:cxn modelId="{484F1A82-F733-4EE6-8912-EF806FE817E2}" type="presParOf" srcId="{3BC550EB-7B39-4B8A-8095-C14F97BD84C1}" destId="{E92C6FFC-376E-4EFC-BB9D-D28C44771E94}" srcOrd="2" destOrd="0" presId="urn:microsoft.com/office/officeart/2018/2/layout/IconVerticalSolidList"/>
    <dgm:cxn modelId="{B8038DFF-655C-4477-B522-34AF3AB74FC4}" type="presParOf" srcId="{3BC550EB-7B39-4B8A-8095-C14F97BD84C1}" destId="{CDDE7F50-2E7A-454C-B5BB-35277F19ABC1}" srcOrd="3" destOrd="0" presId="urn:microsoft.com/office/officeart/2018/2/layout/IconVerticalSolidList"/>
    <dgm:cxn modelId="{8E247DAF-6A87-4A55-8C6F-AE02BC40DD8A}" type="presParOf" srcId="{9B811692-BEC4-4824-A00E-A635AFC3C0C2}" destId="{A5D94B2E-B63C-4424-934C-AD9DAD667E04}" srcOrd="3" destOrd="0" presId="urn:microsoft.com/office/officeart/2018/2/layout/IconVerticalSolidList"/>
    <dgm:cxn modelId="{6400AA34-7171-4F6D-9FBC-E7BB3B56112D}" type="presParOf" srcId="{9B811692-BEC4-4824-A00E-A635AFC3C0C2}" destId="{949380A3-905D-462F-AC1B-51AB0E9212C7}" srcOrd="4" destOrd="0" presId="urn:microsoft.com/office/officeart/2018/2/layout/IconVerticalSolidList"/>
    <dgm:cxn modelId="{D96E1A09-EAA0-412D-9B6B-2A8C3D4B4A4F}" type="presParOf" srcId="{949380A3-905D-462F-AC1B-51AB0E9212C7}" destId="{8F6BE58B-EE05-473C-8011-75F551D1AC0A}" srcOrd="0" destOrd="0" presId="urn:microsoft.com/office/officeart/2018/2/layout/IconVerticalSolidList"/>
    <dgm:cxn modelId="{7585ECA5-0E25-4BD7-8BBC-CE7F8571CBD6}" type="presParOf" srcId="{949380A3-905D-462F-AC1B-51AB0E9212C7}" destId="{5F5E7DE3-20BE-4273-A207-9160E1F5364B}" srcOrd="1" destOrd="0" presId="urn:microsoft.com/office/officeart/2018/2/layout/IconVerticalSolidList"/>
    <dgm:cxn modelId="{C42AA682-A922-45D7-BE5E-BAC8B502B1B4}" type="presParOf" srcId="{949380A3-905D-462F-AC1B-51AB0E9212C7}" destId="{A4475AB9-621C-496C-9975-99C9395F6CEB}" srcOrd="2" destOrd="0" presId="urn:microsoft.com/office/officeart/2018/2/layout/IconVerticalSolidList"/>
    <dgm:cxn modelId="{AD7028D3-BF2F-441E-90A4-E538A41FA1D3}" type="presParOf" srcId="{949380A3-905D-462F-AC1B-51AB0E9212C7}" destId="{7801F7CC-AB34-440C-90C1-4DAE6966AD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636652-CBBA-4529-B04D-0890BB9922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45A490-CCBD-4E59-8278-9E3B412D94AE}">
      <dgm:prSet/>
      <dgm:spPr/>
      <dgm:t>
        <a:bodyPr/>
        <a:lstStyle/>
        <a:p>
          <a:r>
            <a:rPr lang="nl-NL"/>
            <a:t>2 officiële communicatiekanalen</a:t>
          </a:r>
          <a:endParaRPr lang="en-US"/>
        </a:p>
      </dgm:t>
    </dgm:pt>
    <dgm:pt modelId="{D22B52BF-879E-4D31-9DD5-3144DAB7A421}" type="parTrans" cxnId="{69DC2E93-6782-4B22-928D-F27493873AAD}">
      <dgm:prSet/>
      <dgm:spPr/>
      <dgm:t>
        <a:bodyPr/>
        <a:lstStyle/>
        <a:p>
          <a:endParaRPr lang="en-US"/>
        </a:p>
      </dgm:t>
    </dgm:pt>
    <dgm:pt modelId="{5CEDBCF9-9FF3-463B-BC9E-D319E9C2C254}" type="sibTrans" cxnId="{69DC2E93-6782-4B22-928D-F27493873AAD}">
      <dgm:prSet/>
      <dgm:spPr/>
      <dgm:t>
        <a:bodyPr/>
        <a:lstStyle/>
        <a:p>
          <a:endParaRPr lang="en-US"/>
        </a:p>
      </dgm:t>
    </dgm:pt>
    <dgm:pt modelId="{32DDF282-EF61-49A1-B21A-DE5A89F4D8C4}">
      <dgm:prSet/>
      <dgm:spPr/>
      <dgm:t>
        <a:bodyPr/>
        <a:lstStyle/>
        <a:p>
          <a:r>
            <a:rPr lang="nl-NL"/>
            <a:t>mail – class dojo</a:t>
          </a:r>
          <a:endParaRPr lang="en-US"/>
        </a:p>
      </dgm:t>
    </dgm:pt>
    <dgm:pt modelId="{BEE1F46A-CAFA-45DB-8F15-BCEBE52FDB40}" type="parTrans" cxnId="{3E51F883-2E76-43A9-919B-BB88269815E5}">
      <dgm:prSet/>
      <dgm:spPr/>
      <dgm:t>
        <a:bodyPr/>
        <a:lstStyle/>
        <a:p>
          <a:endParaRPr lang="en-US"/>
        </a:p>
      </dgm:t>
    </dgm:pt>
    <dgm:pt modelId="{04F9F4FA-9B0F-4A7A-8C2D-E557502D0EED}" type="sibTrans" cxnId="{3E51F883-2E76-43A9-919B-BB88269815E5}">
      <dgm:prSet/>
      <dgm:spPr/>
      <dgm:t>
        <a:bodyPr/>
        <a:lstStyle/>
        <a:p>
          <a:endParaRPr lang="en-US"/>
        </a:p>
      </dgm:t>
    </dgm:pt>
    <dgm:pt modelId="{83361339-9FC9-42C0-AFFF-97B0B4B1BA4F}">
      <dgm:prSet/>
      <dgm:spPr/>
      <dgm:t>
        <a:bodyPr/>
        <a:lstStyle/>
        <a:p>
          <a:r>
            <a:rPr lang="nl-NL"/>
            <a:t>Class dojo meldingen afzetten</a:t>
          </a:r>
          <a:endParaRPr lang="en-US"/>
        </a:p>
      </dgm:t>
    </dgm:pt>
    <dgm:pt modelId="{5A1B9545-B299-4C62-B7A3-74A23DB168AA}" type="parTrans" cxnId="{9A6588C9-2977-423B-AB16-0C20DE9EB1D4}">
      <dgm:prSet/>
      <dgm:spPr/>
      <dgm:t>
        <a:bodyPr/>
        <a:lstStyle/>
        <a:p>
          <a:endParaRPr lang="en-US"/>
        </a:p>
      </dgm:t>
    </dgm:pt>
    <dgm:pt modelId="{749EA712-7FE9-41A1-A5B4-878802150B47}" type="sibTrans" cxnId="{9A6588C9-2977-423B-AB16-0C20DE9EB1D4}">
      <dgm:prSet/>
      <dgm:spPr/>
      <dgm:t>
        <a:bodyPr/>
        <a:lstStyle/>
        <a:p>
          <a:endParaRPr lang="en-US"/>
        </a:p>
      </dgm:t>
    </dgm:pt>
    <dgm:pt modelId="{30CF9ED8-91C8-403A-8AEC-F6097054E4A3}">
      <dgm:prSet/>
      <dgm:spPr/>
      <dgm:t>
        <a:bodyPr/>
        <a:lstStyle/>
        <a:p>
          <a:r>
            <a:rPr lang="nl-NL"/>
            <a:t>Geen WhatsApp/ Messenger/ facebook</a:t>
          </a:r>
          <a:endParaRPr lang="en-US"/>
        </a:p>
      </dgm:t>
    </dgm:pt>
    <dgm:pt modelId="{A36E631E-D083-4759-866F-6D0AB681F120}" type="parTrans" cxnId="{6C8AE226-F53B-4619-B4B4-8C0B8805908E}">
      <dgm:prSet/>
      <dgm:spPr/>
      <dgm:t>
        <a:bodyPr/>
        <a:lstStyle/>
        <a:p>
          <a:endParaRPr lang="en-US"/>
        </a:p>
      </dgm:t>
    </dgm:pt>
    <dgm:pt modelId="{479057D8-45CB-49F7-93F4-601677ACC15C}" type="sibTrans" cxnId="{6C8AE226-F53B-4619-B4B4-8C0B8805908E}">
      <dgm:prSet/>
      <dgm:spPr/>
      <dgm:t>
        <a:bodyPr/>
        <a:lstStyle/>
        <a:p>
          <a:endParaRPr lang="en-US"/>
        </a:p>
      </dgm:t>
    </dgm:pt>
    <dgm:pt modelId="{37D95A11-5C9C-44B1-9834-54E6A9C564DA}">
      <dgm:prSet/>
      <dgm:spPr/>
      <dgm:t>
        <a:bodyPr/>
        <a:lstStyle/>
        <a:p>
          <a:r>
            <a:rPr lang="nl-NL"/>
            <a:t>Besloten facebookgroep= enkel foto’s</a:t>
          </a:r>
          <a:endParaRPr lang="en-US"/>
        </a:p>
      </dgm:t>
    </dgm:pt>
    <dgm:pt modelId="{F1267FDC-9D72-4FF5-8336-3FB9BDF6DF01}" type="parTrans" cxnId="{5FE38B52-0350-4C5C-8B37-14206190AD1B}">
      <dgm:prSet/>
      <dgm:spPr/>
      <dgm:t>
        <a:bodyPr/>
        <a:lstStyle/>
        <a:p>
          <a:endParaRPr lang="en-US"/>
        </a:p>
      </dgm:t>
    </dgm:pt>
    <dgm:pt modelId="{72D45829-4565-4DDE-AA42-B57E77525600}" type="sibTrans" cxnId="{5FE38B52-0350-4C5C-8B37-14206190AD1B}">
      <dgm:prSet/>
      <dgm:spPr/>
      <dgm:t>
        <a:bodyPr/>
        <a:lstStyle/>
        <a:p>
          <a:endParaRPr lang="en-US"/>
        </a:p>
      </dgm:t>
    </dgm:pt>
    <dgm:pt modelId="{7F52A737-04F7-401C-84DB-17DC3EB324FC}">
      <dgm:prSet/>
      <dgm:spPr/>
      <dgm:t>
        <a:bodyPr/>
        <a:lstStyle/>
        <a:p>
          <a:r>
            <a:rPr lang="nl-NL"/>
            <a:t>Wet op GDPR</a:t>
          </a:r>
          <a:endParaRPr lang="en-US"/>
        </a:p>
      </dgm:t>
    </dgm:pt>
    <dgm:pt modelId="{5B5938BD-49E4-4E70-829A-5D3B0DB50F62}" type="parTrans" cxnId="{3C65EB6C-EAAB-4863-8144-64548558188A}">
      <dgm:prSet/>
      <dgm:spPr/>
      <dgm:t>
        <a:bodyPr/>
        <a:lstStyle/>
        <a:p>
          <a:endParaRPr lang="en-US"/>
        </a:p>
      </dgm:t>
    </dgm:pt>
    <dgm:pt modelId="{D2B68AA0-A318-4F12-BB61-BE8524764387}" type="sibTrans" cxnId="{3C65EB6C-EAAB-4863-8144-64548558188A}">
      <dgm:prSet/>
      <dgm:spPr/>
      <dgm:t>
        <a:bodyPr/>
        <a:lstStyle/>
        <a:p>
          <a:endParaRPr lang="en-US"/>
        </a:p>
      </dgm:t>
    </dgm:pt>
    <dgm:pt modelId="{841F44EB-EFA4-4844-9C12-CC5161335343}">
      <dgm:prSet/>
      <dgm:spPr/>
      <dgm:t>
        <a:bodyPr/>
        <a:lstStyle/>
        <a:p>
          <a:r>
            <a:rPr lang="nl-NL"/>
            <a:t>foto’s van de facebookgroep/class dojo met daarop andere kinderen mag je niet openbaar delen/plaatsen</a:t>
          </a:r>
          <a:endParaRPr lang="en-US"/>
        </a:p>
      </dgm:t>
    </dgm:pt>
    <dgm:pt modelId="{A9A86159-7B51-4468-B75C-13B656201F76}" type="parTrans" cxnId="{365A045B-94C4-422A-8A14-EC9C02BFF9F5}">
      <dgm:prSet/>
      <dgm:spPr/>
      <dgm:t>
        <a:bodyPr/>
        <a:lstStyle/>
        <a:p>
          <a:endParaRPr lang="en-US"/>
        </a:p>
      </dgm:t>
    </dgm:pt>
    <dgm:pt modelId="{E3D42DA0-F61E-487F-8C1D-D591FFFD14E1}" type="sibTrans" cxnId="{365A045B-94C4-422A-8A14-EC9C02BFF9F5}">
      <dgm:prSet/>
      <dgm:spPr/>
      <dgm:t>
        <a:bodyPr/>
        <a:lstStyle/>
        <a:p>
          <a:endParaRPr lang="en-US"/>
        </a:p>
      </dgm:t>
    </dgm:pt>
    <dgm:pt modelId="{EABBBE59-8D91-4E83-8344-47B829149A63}">
      <dgm:prSet/>
      <dgm:spPr/>
      <dgm:t>
        <a:bodyPr/>
        <a:lstStyle/>
        <a:p>
          <a:r>
            <a:rPr lang="nl-NL"/>
            <a:t>Binnen 3 werkdagen antwoord ( tijdens schooljaar ( niet tijdens vakanties)</a:t>
          </a:r>
          <a:endParaRPr lang="en-US"/>
        </a:p>
      </dgm:t>
    </dgm:pt>
    <dgm:pt modelId="{F3FA136F-0AAD-4F5B-9061-7BA9C30F451A}" type="parTrans" cxnId="{6CDAB512-A990-4B40-95C7-052A85F9BFE3}">
      <dgm:prSet/>
      <dgm:spPr/>
      <dgm:t>
        <a:bodyPr/>
        <a:lstStyle/>
        <a:p>
          <a:endParaRPr lang="en-US"/>
        </a:p>
      </dgm:t>
    </dgm:pt>
    <dgm:pt modelId="{4DE5359B-2790-4B18-B2B0-4CE031846A91}" type="sibTrans" cxnId="{6CDAB512-A990-4B40-95C7-052A85F9BFE3}">
      <dgm:prSet/>
      <dgm:spPr/>
      <dgm:t>
        <a:bodyPr/>
        <a:lstStyle/>
        <a:p>
          <a:endParaRPr lang="en-US"/>
        </a:p>
      </dgm:t>
    </dgm:pt>
    <dgm:pt modelId="{47288392-40C9-4429-97BF-DC51E9072175}" type="pres">
      <dgm:prSet presAssocID="{5B636652-CBBA-4529-B04D-0890BB9922A2}" presName="linear" presStyleCnt="0">
        <dgm:presLayoutVars>
          <dgm:animLvl val="lvl"/>
          <dgm:resizeHandles val="exact"/>
        </dgm:presLayoutVars>
      </dgm:prSet>
      <dgm:spPr/>
    </dgm:pt>
    <dgm:pt modelId="{63C0D44F-3092-4139-905C-B0DC2297D50E}" type="pres">
      <dgm:prSet presAssocID="{7745A490-CCBD-4E59-8278-9E3B412D94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970D1A3-2F42-42B6-A5E3-83E0DBC8802E}" type="pres">
      <dgm:prSet presAssocID="{7745A490-CCBD-4E59-8278-9E3B412D94AE}" presName="childText" presStyleLbl="revTx" presStyleIdx="0" presStyleCnt="2">
        <dgm:presLayoutVars>
          <dgm:bulletEnabled val="1"/>
        </dgm:presLayoutVars>
      </dgm:prSet>
      <dgm:spPr/>
    </dgm:pt>
    <dgm:pt modelId="{AA29C83F-9A2F-4B82-A282-7C514C1CC0C3}" type="pres">
      <dgm:prSet presAssocID="{30CF9ED8-91C8-403A-8AEC-F6097054E4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A302D86-35EC-4AE4-B848-92C7487C39D0}" type="pres">
      <dgm:prSet presAssocID="{479057D8-45CB-49F7-93F4-601677ACC15C}" presName="spacer" presStyleCnt="0"/>
      <dgm:spPr/>
    </dgm:pt>
    <dgm:pt modelId="{4131E465-34E2-4BE0-8F67-A11CE9E70452}" type="pres">
      <dgm:prSet presAssocID="{37D95A11-5C9C-44B1-9834-54E6A9C564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F30EB9-47A9-4210-BBCD-B38F4A1ED931}" type="pres">
      <dgm:prSet presAssocID="{72D45829-4565-4DDE-AA42-B57E77525600}" presName="spacer" presStyleCnt="0"/>
      <dgm:spPr/>
    </dgm:pt>
    <dgm:pt modelId="{3BE9191C-5B77-4200-8364-E7386143DA06}" type="pres">
      <dgm:prSet presAssocID="{7F52A737-04F7-401C-84DB-17DC3EB324F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10B5B5-E7C1-4FF8-A785-E407BD0893D0}" type="pres">
      <dgm:prSet presAssocID="{7F52A737-04F7-401C-84DB-17DC3EB324FC}" presName="childText" presStyleLbl="revTx" presStyleIdx="1" presStyleCnt="2">
        <dgm:presLayoutVars>
          <dgm:bulletEnabled val="1"/>
        </dgm:presLayoutVars>
      </dgm:prSet>
      <dgm:spPr/>
    </dgm:pt>
    <dgm:pt modelId="{46DEC853-AEA3-4630-AED4-D736BA04F3D4}" type="pres">
      <dgm:prSet presAssocID="{EABBBE59-8D91-4E83-8344-47B829149A6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CDAB512-A990-4B40-95C7-052A85F9BFE3}" srcId="{5B636652-CBBA-4529-B04D-0890BB9922A2}" destId="{EABBBE59-8D91-4E83-8344-47B829149A63}" srcOrd="4" destOrd="0" parTransId="{F3FA136F-0AAD-4F5B-9061-7BA9C30F451A}" sibTransId="{4DE5359B-2790-4B18-B2B0-4CE031846A91}"/>
    <dgm:cxn modelId="{6C8AE226-F53B-4619-B4B4-8C0B8805908E}" srcId="{5B636652-CBBA-4529-B04D-0890BB9922A2}" destId="{30CF9ED8-91C8-403A-8AEC-F6097054E4A3}" srcOrd="1" destOrd="0" parTransId="{A36E631E-D083-4759-866F-6D0AB681F120}" sibTransId="{479057D8-45CB-49F7-93F4-601677ACC15C}"/>
    <dgm:cxn modelId="{365A045B-94C4-422A-8A14-EC9C02BFF9F5}" srcId="{7F52A737-04F7-401C-84DB-17DC3EB324FC}" destId="{841F44EB-EFA4-4844-9C12-CC5161335343}" srcOrd="0" destOrd="0" parTransId="{A9A86159-7B51-4468-B75C-13B656201F76}" sibTransId="{E3D42DA0-F61E-487F-8C1D-D591FFFD14E1}"/>
    <dgm:cxn modelId="{964FC85E-BD29-4D40-8F88-122132D0087A}" type="presOf" srcId="{83361339-9FC9-42C0-AFFF-97B0B4B1BA4F}" destId="{3970D1A3-2F42-42B6-A5E3-83E0DBC8802E}" srcOrd="0" destOrd="1" presId="urn:microsoft.com/office/officeart/2005/8/layout/vList2"/>
    <dgm:cxn modelId="{607C6E6B-9337-4CD6-A12C-3099B38CBCCD}" type="presOf" srcId="{5B636652-CBBA-4529-B04D-0890BB9922A2}" destId="{47288392-40C9-4429-97BF-DC51E9072175}" srcOrd="0" destOrd="0" presId="urn:microsoft.com/office/officeart/2005/8/layout/vList2"/>
    <dgm:cxn modelId="{3C65EB6C-EAAB-4863-8144-64548558188A}" srcId="{5B636652-CBBA-4529-B04D-0890BB9922A2}" destId="{7F52A737-04F7-401C-84DB-17DC3EB324FC}" srcOrd="3" destOrd="0" parTransId="{5B5938BD-49E4-4E70-829A-5D3B0DB50F62}" sibTransId="{D2B68AA0-A318-4F12-BB61-BE8524764387}"/>
    <dgm:cxn modelId="{B534896E-4089-4DA8-9CFF-29D086498BAC}" type="presOf" srcId="{EABBBE59-8D91-4E83-8344-47B829149A63}" destId="{46DEC853-AEA3-4630-AED4-D736BA04F3D4}" srcOrd="0" destOrd="0" presId="urn:microsoft.com/office/officeart/2005/8/layout/vList2"/>
    <dgm:cxn modelId="{A84E3750-15D0-49FA-81EF-046BA407EDD0}" type="presOf" srcId="{841F44EB-EFA4-4844-9C12-CC5161335343}" destId="{3410B5B5-E7C1-4FF8-A785-E407BD0893D0}" srcOrd="0" destOrd="0" presId="urn:microsoft.com/office/officeart/2005/8/layout/vList2"/>
    <dgm:cxn modelId="{82B3E771-52C3-4BB4-B41E-0070AB03E9B4}" type="presOf" srcId="{37D95A11-5C9C-44B1-9834-54E6A9C564DA}" destId="{4131E465-34E2-4BE0-8F67-A11CE9E70452}" srcOrd="0" destOrd="0" presId="urn:microsoft.com/office/officeart/2005/8/layout/vList2"/>
    <dgm:cxn modelId="{5FE38B52-0350-4C5C-8B37-14206190AD1B}" srcId="{5B636652-CBBA-4529-B04D-0890BB9922A2}" destId="{37D95A11-5C9C-44B1-9834-54E6A9C564DA}" srcOrd="2" destOrd="0" parTransId="{F1267FDC-9D72-4FF5-8336-3FB9BDF6DF01}" sibTransId="{72D45829-4565-4DDE-AA42-B57E77525600}"/>
    <dgm:cxn modelId="{3E51F883-2E76-43A9-919B-BB88269815E5}" srcId="{7745A490-CCBD-4E59-8278-9E3B412D94AE}" destId="{32DDF282-EF61-49A1-B21A-DE5A89F4D8C4}" srcOrd="0" destOrd="0" parTransId="{BEE1F46A-CAFA-45DB-8F15-BCEBE52FDB40}" sibTransId="{04F9F4FA-9B0F-4A7A-8C2D-E557502D0EED}"/>
    <dgm:cxn modelId="{5B73B28A-D712-4EC1-A06B-EA246E127FE1}" type="presOf" srcId="{30CF9ED8-91C8-403A-8AEC-F6097054E4A3}" destId="{AA29C83F-9A2F-4B82-A282-7C514C1CC0C3}" srcOrd="0" destOrd="0" presId="urn:microsoft.com/office/officeart/2005/8/layout/vList2"/>
    <dgm:cxn modelId="{69DC2E93-6782-4B22-928D-F27493873AAD}" srcId="{5B636652-CBBA-4529-B04D-0890BB9922A2}" destId="{7745A490-CCBD-4E59-8278-9E3B412D94AE}" srcOrd="0" destOrd="0" parTransId="{D22B52BF-879E-4D31-9DD5-3144DAB7A421}" sibTransId="{5CEDBCF9-9FF3-463B-BC9E-D319E9C2C254}"/>
    <dgm:cxn modelId="{1CFA009E-98DB-47A7-BD85-4001B790D796}" type="presOf" srcId="{7F52A737-04F7-401C-84DB-17DC3EB324FC}" destId="{3BE9191C-5B77-4200-8364-E7386143DA06}" srcOrd="0" destOrd="0" presId="urn:microsoft.com/office/officeart/2005/8/layout/vList2"/>
    <dgm:cxn modelId="{D857F6C5-B313-45F1-9098-EF113C34673E}" type="presOf" srcId="{32DDF282-EF61-49A1-B21A-DE5A89F4D8C4}" destId="{3970D1A3-2F42-42B6-A5E3-83E0DBC8802E}" srcOrd="0" destOrd="0" presId="urn:microsoft.com/office/officeart/2005/8/layout/vList2"/>
    <dgm:cxn modelId="{9A6588C9-2977-423B-AB16-0C20DE9EB1D4}" srcId="{7745A490-CCBD-4E59-8278-9E3B412D94AE}" destId="{83361339-9FC9-42C0-AFFF-97B0B4B1BA4F}" srcOrd="1" destOrd="0" parTransId="{5A1B9545-B299-4C62-B7A3-74A23DB168AA}" sibTransId="{749EA712-7FE9-41A1-A5B4-878802150B47}"/>
    <dgm:cxn modelId="{25B0B4E1-CE49-4FE0-91A7-E894A0043833}" type="presOf" srcId="{7745A490-CCBD-4E59-8278-9E3B412D94AE}" destId="{63C0D44F-3092-4139-905C-B0DC2297D50E}" srcOrd="0" destOrd="0" presId="urn:microsoft.com/office/officeart/2005/8/layout/vList2"/>
    <dgm:cxn modelId="{5AF3D725-E682-41A1-A181-E65B0CFA4191}" type="presParOf" srcId="{47288392-40C9-4429-97BF-DC51E9072175}" destId="{63C0D44F-3092-4139-905C-B0DC2297D50E}" srcOrd="0" destOrd="0" presId="urn:microsoft.com/office/officeart/2005/8/layout/vList2"/>
    <dgm:cxn modelId="{7FCE395A-AAA6-4034-A215-9946DEA961E3}" type="presParOf" srcId="{47288392-40C9-4429-97BF-DC51E9072175}" destId="{3970D1A3-2F42-42B6-A5E3-83E0DBC8802E}" srcOrd="1" destOrd="0" presId="urn:microsoft.com/office/officeart/2005/8/layout/vList2"/>
    <dgm:cxn modelId="{0581822F-BABA-49CE-AB2C-B318DC57635A}" type="presParOf" srcId="{47288392-40C9-4429-97BF-DC51E9072175}" destId="{AA29C83F-9A2F-4B82-A282-7C514C1CC0C3}" srcOrd="2" destOrd="0" presId="urn:microsoft.com/office/officeart/2005/8/layout/vList2"/>
    <dgm:cxn modelId="{3B5A6E70-997F-4C81-AB53-B515A58E5F53}" type="presParOf" srcId="{47288392-40C9-4429-97BF-DC51E9072175}" destId="{DA302D86-35EC-4AE4-B848-92C7487C39D0}" srcOrd="3" destOrd="0" presId="urn:microsoft.com/office/officeart/2005/8/layout/vList2"/>
    <dgm:cxn modelId="{D2CB353B-DA8F-4747-8775-884E7E77F601}" type="presParOf" srcId="{47288392-40C9-4429-97BF-DC51E9072175}" destId="{4131E465-34E2-4BE0-8F67-A11CE9E70452}" srcOrd="4" destOrd="0" presId="urn:microsoft.com/office/officeart/2005/8/layout/vList2"/>
    <dgm:cxn modelId="{7F154A2D-C664-448B-8F84-B9852A80CA8C}" type="presParOf" srcId="{47288392-40C9-4429-97BF-DC51E9072175}" destId="{45F30EB9-47A9-4210-BBCD-B38F4A1ED931}" srcOrd="5" destOrd="0" presId="urn:microsoft.com/office/officeart/2005/8/layout/vList2"/>
    <dgm:cxn modelId="{416D58BB-009A-497E-A4EA-8C3606A257A6}" type="presParOf" srcId="{47288392-40C9-4429-97BF-DC51E9072175}" destId="{3BE9191C-5B77-4200-8364-E7386143DA06}" srcOrd="6" destOrd="0" presId="urn:microsoft.com/office/officeart/2005/8/layout/vList2"/>
    <dgm:cxn modelId="{166D2A42-C709-4C37-B849-6CB625B75631}" type="presParOf" srcId="{47288392-40C9-4429-97BF-DC51E9072175}" destId="{3410B5B5-E7C1-4FF8-A785-E407BD0893D0}" srcOrd="7" destOrd="0" presId="urn:microsoft.com/office/officeart/2005/8/layout/vList2"/>
    <dgm:cxn modelId="{EE304B8D-07D8-4EC0-8147-C453D45F71C6}" type="presParOf" srcId="{47288392-40C9-4429-97BF-DC51E9072175}" destId="{46DEC853-AEA3-4630-AED4-D736BA04F3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8B2ED9-D5E1-41DE-8A79-811D7E6EBCD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711A3F-67B0-414F-8605-F032E632B607}">
      <dgm:prSet/>
      <dgm:spPr/>
      <dgm:t>
        <a:bodyPr/>
        <a:lstStyle/>
        <a:p>
          <a:r>
            <a:rPr lang="nl-BE" dirty="0"/>
            <a:t>Implementeren van de leerlijn executieve functies</a:t>
          </a:r>
        </a:p>
      </dgm:t>
    </dgm:pt>
    <dgm:pt modelId="{E302720A-18D1-4CDF-B65C-A5CA14F6FB99}" type="parTrans" cxnId="{46B95DA1-F100-4312-B00D-E5238D60BDC9}">
      <dgm:prSet/>
      <dgm:spPr/>
      <dgm:t>
        <a:bodyPr/>
        <a:lstStyle/>
        <a:p>
          <a:endParaRPr lang="nl-BE"/>
        </a:p>
      </dgm:t>
    </dgm:pt>
    <dgm:pt modelId="{FAB32251-2013-455F-9B53-B2FD48FF1530}" type="sibTrans" cxnId="{46B95DA1-F100-4312-B00D-E5238D60BDC9}">
      <dgm:prSet phldrT="1" phldr="0"/>
      <dgm:spPr/>
      <dgm:t>
        <a:bodyPr/>
        <a:lstStyle/>
        <a:p>
          <a:r>
            <a:rPr lang="nl-BE"/>
            <a:t>1</a:t>
          </a:r>
        </a:p>
      </dgm:t>
    </dgm:pt>
    <dgm:pt modelId="{C6F586C2-608A-4B4D-A72D-14A0C93D1ABB}">
      <dgm:prSet/>
      <dgm:spPr/>
      <dgm:t>
        <a:bodyPr/>
        <a:lstStyle/>
        <a:p>
          <a:r>
            <a:rPr lang="nl-BE" dirty="0"/>
            <a:t>Implementeren van de leerlijn feedback</a:t>
          </a:r>
        </a:p>
      </dgm:t>
    </dgm:pt>
    <dgm:pt modelId="{781E51E3-0FB5-467F-878C-A289F92A4843}" type="parTrans" cxnId="{741D521E-BF64-4144-84DF-49E0B2CE1AD5}">
      <dgm:prSet/>
      <dgm:spPr/>
      <dgm:t>
        <a:bodyPr/>
        <a:lstStyle/>
        <a:p>
          <a:endParaRPr lang="nl-BE"/>
        </a:p>
      </dgm:t>
    </dgm:pt>
    <dgm:pt modelId="{FEB00D08-77A9-448A-9BD8-204B598D86A2}" type="sibTrans" cxnId="{741D521E-BF64-4144-84DF-49E0B2CE1AD5}">
      <dgm:prSet phldrT="2" phldr="0"/>
      <dgm:spPr/>
      <dgm:t>
        <a:bodyPr/>
        <a:lstStyle/>
        <a:p>
          <a:r>
            <a:rPr lang="nl-BE"/>
            <a:t>2</a:t>
          </a:r>
        </a:p>
      </dgm:t>
    </dgm:pt>
    <dgm:pt modelId="{13ADAFD9-3BA2-4547-968C-BE7C74BAC535}">
      <dgm:prSet/>
      <dgm:spPr/>
      <dgm:t>
        <a:bodyPr/>
        <a:lstStyle/>
        <a:p>
          <a:r>
            <a:rPr lang="nl-BE" dirty="0"/>
            <a:t>Verkennen van de nieuwe minimumdoelen en nieuwe leerplannen</a:t>
          </a:r>
        </a:p>
      </dgm:t>
    </dgm:pt>
    <dgm:pt modelId="{1158C7FA-C315-4811-9651-6813C0E22E02}" type="parTrans" cxnId="{66E2C92A-F51A-4AFC-8982-EF07FE31CFEF}">
      <dgm:prSet/>
      <dgm:spPr/>
      <dgm:t>
        <a:bodyPr/>
        <a:lstStyle/>
        <a:p>
          <a:endParaRPr lang="nl-BE"/>
        </a:p>
      </dgm:t>
    </dgm:pt>
    <dgm:pt modelId="{9ED515D1-1CFB-4DF8-8BC0-5B4B1E0A9A41}" type="sibTrans" cxnId="{66E2C92A-F51A-4AFC-8982-EF07FE31CFEF}">
      <dgm:prSet phldrT="3" phldr="0"/>
      <dgm:spPr/>
      <dgm:t>
        <a:bodyPr/>
        <a:lstStyle/>
        <a:p>
          <a:r>
            <a:rPr lang="nl-BE"/>
            <a:t>3</a:t>
          </a:r>
        </a:p>
      </dgm:t>
    </dgm:pt>
    <dgm:pt modelId="{4618A2B8-1D42-4DDD-BC6B-5F6619D68FF9}">
      <dgm:prSet/>
      <dgm:spPr/>
      <dgm:t>
        <a:bodyPr/>
        <a:lstStyle/>
        <a:p>
          <a:r>
            <a:rPr lang="nl-BE" dirty="0"/>
            <a:t>Voorbereiding ontharding speelplaats juli-augustus 2026</a:t>
          </a:r>
        </a:p>
      </dgm:t>
    </dgm:pt>
    <dgm:pt modelId="{35615AFE-DA6A-4EF1-BDAA-E3CC86D9E155}" type="parTrans" cxnId="{3058437C-949B-421E-81F6-BE9E457BF508}">
      <dgm:prSet/>
      <dgm:spPr/>
      <dgm:t>
        <a:bodyPr/>
        <a:lstStyle/>
        <a:p>
          <a:endParaRPr lang="nl-BE"/>
        </a:p>
      </dgm:t>
    </dgm:pt>
    <dgm:pt modelId="{43EE4291-8410-4005-BE81-B376D3CA2332}" type="sibTrans" cxnId="{3058437C-949B-421E-81F6-BE9E457BF508}">
      <dgm:prSet phldrT="4" phldr="0"/>
      <dgm:spPr/>
      <dgm:t>
        <a:bodyPr/>
        <a:lstStyle/>
        <a:p>
          <a:r>
            <a:rPr lang="nl-BE"/>
            <a:t>4</a:t>
          </a:r>
        </a:p>
      </dgm:t>
    </dgm:pt>
    <dgm:pt modelId="{21156CAD-CB3E-4850-B72C-BE8FAE02A732}" type="pres">
      <dgm:prSet presAssocID="{328B2ED9-D5E1-41DE-8A79-811D7E6EBCDA}" presName="Name0" presStyleCnt="0">
        <dgm:presLayoutVars>
          <dgm:animLvl val="lvl"/>
          <dgm:resizeHandles val="exact"/>
        </dgm:presLayoutVars>
      </dgm:prSet>
      <dgm:spPr/>
    </dgm:pt>
    <dgm:pt modelId="{76CFAA76-EA29-4EC6-9F8E-2331F5D56407}" type="pres">
      <dgm:prSet presAssocID="{5D711A3F-67B0-414F-8605-F032E632B607}" presName="compositeNode" presStyleCnt="0">
        <dgm:presLayoutVars>
          <dgm:bulletEnabled val="1"/>
        </dgm:presLayoutVars>
      </dgm:prSet>
      <dgm:spPr/>
    </dgm:pt>
    <dgm:pt modelId="{F9028ED0-A4FA-42CC-B2A6-645B73F84670}" type="pres">
      <dgm:prSet presAssocID="{5D711A3F-67B0-414F-8605-F032E632B607}" presName="bgRect" presStyleLbl="bgAccFollowNode1" presStyleIdx="0" presStyleCnt="4"/>
      <dgm:spPr/>
    </dgm:pt>
    <dgm:pt modelId="{16A79D08-F757-4CB1-B0ED-8A04352B6656}" type="pres">
      <dgm:prSet presAssocID="{FAB32251-2013-455F-9B53-B2FD48FF1530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9A07ABD4-1F2B-471F-A25C-5401157D6DAA}" type="pres">
      <dgm:prSet presAssocID="{5D711A3F-67B0-414F-8605-F032E632B607}" presName="bottomLine" presStyleLbl="alignNode1" presStyleIdx="1" presStyleCnt="8">
        <dgm:presLayoutVars/>
      </dgm:prSet>
      <dgm:spPr/>
    </dgm:pt>
    <dgm:pt modelId="{1DFCCF61-8C18-4F35-9FBD-945D4009F524}" type="pres">
      <dgm:prSet presAssocID="{5D711A3F-67B0-414F-8605-F032E632B607}" presName="nodeText" presStyleLbl="bgAccFollowNode1" presStyleIdx="0" presStyleCnt="4">
        <dgm:presLayoutVars>
          <dgm:bulletEnabled val="1"/>
        </dgm:presLayoutVars>
      </dgm:prSet>
      <dgm:spPr/>
    </dgm:pt>
    <dgm:pt modelId="{C6603EBF-7028-4252-A7FF-1E70218DB3BA}" type="pres">
      <dgm:prSet presAssocID="{FAB32251-2013-455F-9B53-B2FD48FF1530}" presName="sibTrans" presStyleCnt="0"/>
      <dgm:spPr/>
    </dgm:pt>
    <dgm:pt modelId="{CC73E870-AF0C-4EF1-922D-F3993DE90D34}" type="pres">
      <dgm:prSet presAssocID="{C6F586C2-608A-4B4D-A72D-14A0C93D1ABB}" presName="compositeNode" presStyleCnt="0">
        <dgm:presLayoutVars>
          <dgm:bulletEnabled val="1"/>
        </dgm:presLayoutVars>
      </dgm:prSet>
      <dgm:spPr/>
    </dgm:pt>
    <dgm:pt modelId="{1ECA04B5-F1D7-42AA-981C-103029686526}" type="pres">
      <dgm:prSet presAssocID="{C6F586C2-608A-4B4D-A72D-14A0C93D1ABB}" presName="bgRect" presStyleLbl="bgAccFollowNode1" presStyleIdx="1" presStyleCnt="4"/>
      <dgm:spPr/>
    </dgm:pt>
    <dgm:pt modelId="{FA3B712E-EB4C-488D-BDF3-1E3B3A9282BE}" type="pres">
      <dgm:prSet presAssocID="{FEB00D08-77A9-448A-9BD8-204B598D86A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A0DA703-FB84-4724-8EB0-71AFFAE53811}" type="pres">
      <dgm:prSet presAssocID="{C6F586C2-608A-4B4D-A72D-14A0C93D1ABB}" presName="bottomLine" presStyleLbl="alignNode1" presStyleIdx="3" presStyleCnt="8">
        <dgm:presLayoutVars/>
      </dgm:prSet>
      <dgm:spPr/>
    </dgm:pt>
    <dgm:pt modelId="{854E188D-1347-465E-9E79-FC2374ABD416}" type="pres">
      <dgm:prSet presAssocID="{C6F586C2-608A-4B4D-A72D-14A0C93D1ABB}" presName="nodeText" presStyleLbl="bgAccFollowNode1" presStyleIdx="1" presStyleCnt="4">
        <dgm:presLayoutVars>
          <dgm:bulletEnabled val="1"/>
        </dgm:presLayoutVars>
      </dgm:prSet>
      <dgm:spPr/>
    </dgm:pt>
    <dgm:pt modelId="{FCCA6FF2-BB23-4893-9428-90518500E962}" type="pres">
      <dgm:prSet presAssocID="{FEB00D08-77A9-448A-9BD8-204B598D86A2}" presName="sibTrans" presStyleCnt="0"/>
      <dgm:spPr/>
    </dgm:pt>
    <dgm:pt modelId="{B92E9D69-9BC6-420D-BC59-1DA1A06D7B51}" type="pres">
      <dgm:prSet presAssocID="{13ADAFD9-3BA2-4547-968C-BE7C74BAC535}" presName="compositeNode" presStyleCnt="0">
        <dgm:presLayoutVars>
          <dgm:bulletEnabled val="1"/>
        </dgm:presLayoutVars>
      </dgm:prSet>
      <dgm:spPr/>
    </dgm:pt>
    <dgm:pt modelId="{0EAFB9DA-E360-44F7-8A2F-53C11C3FFF65}" type="pres">
      <dgm:prSet presAssocID="{13ADAFD9-3BA2-4547-968C-BE7C74BAC535}" presName="bgRect" presStyleLbl="bgAccFollowNode1" presStyleIdx="2" presStyleCnt="4"/>
      <dgm:spPr/>
    </dgm:pt>
    <dgm:pt modelId="{3747AACB-603A-4067-B034-E789CA24B3F3}" type="pres">
      <dgm:prSet presAssocID="{9ED515D1-1CFB-4DF8-8BC0-5B4B1E0A9A4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3DFE9068-D14B-453F-8BA2-B50D163D1347}" type="pres">
      <dgm:prSet presAssocID="{13ADAFD9-3BA2-4547-968C-BE7C74BAC535}" presName="bottomLine" presStyleLbl="alignNode1" presStyleIdx="5" presStyleCnt="8">
        <dgm:presLayoutVars/>
      </dgm:prSet>
      <dgm:spPr/>
    </dgm:pt>
    <dgm:pt modelId="{7D5A08CD-0B83-4A4A-9F26-9E035C4E91BF}" type="pres">
      <dgm:prSet presAssocID="{13ADAFD9-3BA2-4547-968C-BE7C74BAC535}" presName="nodeText" presStyleLbl="bgAccFollowNode1" presStyleIdx="2" presStyleCnt="4">
        <dgm:presLayoutVars>
          <dgm:bulletEnabled val="1"/>
        </dgm:presLayoutVars>
      </dgm:prSet>
      <dgm:spPr/>
    </dgm:pt>
    <dgm:pt modelId="{24123955-A47B-4FAB-BA10-553C33DCBE1A}" type="pres">
      <dgm:prSet presAssocID="{9ED515D1-1CFB-4DF8-8BC0-5B4B1E0A9A41}" presName="sibTrans" presStyleCnt="0"/>
      <dgm:spPr/>
    </dgm:pt>
    <dgm:pt modelId="{FE226CDB-E299-42FB-A6B4-A48833789D84}" type="pres">
      <dgm:prSet presAssocID="{4618A2B8-1D42-4DDD-BC6B-5F6619D68FF9}" presName="compositeNode" presStyleCnt="0">
        <dgm:presLayoutVars>
          <dgm:bulletEnabled val="1"/>
        </dgm:presLayoutVars>
      </dgm:prSet>
      <dgm:spPr/>
    </dgm:pt>
    <dgm:pt modelId="{01B91865-128A-45E3-BDD3-3D2A89E5FA49}" type="pres">
      <dgm:prSet presAssocID="{4618A2B8-1D42-4DDD-BC6B-5F6619D68FF9}" presName="bgRect" presStyleLbl="bgAccFollowNode1" presStyleIdx="3" presStyleCnt="4"/>
      <dgm:spPr/>
    </dgm:pt>
    <dgm:pt modelId="{78239E6E-B1F0-49FC-8A0B-B9CF33A28922}" type="pres">
      <dgm:prSet presAssocID="{43EE4291-8410-4005-BE81-B376D3CA2332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A7D3FA35-E73E-424E-B71B-14441E012757}" type="pres">
      <dgm:prSet presAssocID="{4618A2B8-1D42-4DDD-BC6B-5F6619D68FF9}" presName="bottomLine" presStyleLbl="alignNode1" presStyleIdx="7" presStyleCnt="8">
        <dgm:presLayoutVars/>
      </dgm:prSet>
      <dgm:spPr/>
    </dgm:pt>
    <dgm:pt modelId="{CF22AB0D-E057-4C92-9F4B-DA0F00997443}" type="pres">
      <dgm:prSet presAssocID="{4618A2B8-1D42-4DDD-BC6B-5F6619D68FF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99B2E08-D47B-4B52-A4CA-85BB9A1756A8}" type="presOf" srcId="{4618A2B8-1D42-4DDD-BC6B-5F6619D68FF9}" destId="{01B91865-128A-45E3-BDD3-3D2A89E5FA49}" srcOrd="0" destOrd="0" presId="urn:microsoft.com/office/officeart/2016/7/layout/BasicLinearProcessNumbered"/>
    <dgm:cxn modelId="{5ABC1218-5CA4-4595-93BF-1EE460524922}" type="presOf" srcId="{13ADAFD9-3BA2-4547-968C-BE7C74BAC535}" destId="{0EAFB9DA-E360-44F7-8A2F-53C11C3FFF65}" srcOrd="0" destOrd="0" presId="urn:microsoft.com/office/officeart/2016/7/layout/BasicLinearProcessNumbered"/>
    <dgm:cxn modelId="{741D521E-BF64-4144-84DF-49E0B2CE1AD5}" srcId="{328B2ED9-D5E1-41DE-8A79-811D7E6EBCDA}" destId="{C6F586C2-608A-4B4D-A72D-14A0C93D1ABB}" srcOrd="1" destOrd="0" parTransId="{781E51E3-0FB5-467F-878C-A289F92A4843}" sibTransId="{FEB00D08-77A9-448A-9BD8-204B598D86A2}"/>
    <dgm:cxn modelId="{AA65CE29-C74F-4BF1-9C39-2DAF61B4CAF4}" type="presOf" srcId="{5D711A3F-67B0-414F-8605-F032E632B607}" destId="{1DFCCF61-8C18-4F35-9FBD-945D4009F524}" srcOrd="1" destOrd="0" presId="urn:microsoft.com/office/officeart/2016/7/layout/BasicLinearProcessNumbered"/>
    <dgm:cxn modelId="{66E2C92A-F51A-4AFC-8982-EF07FE31CFEF}" srcId="{328B2ED9-D5E1-41DE-8A79-811D7E6EBCDA}" destId="{13ADAFD9-3BA2-4547-968C-BE7C74BAC535}" srcOrd="2" destOrd="0" parTransId="{1158C7FA-C315-4811-9651-6813C0E22E02}" sibTransId="{9ED515D1-1CFB-4DF8-8BC0-5B4B1E0A9A41}"/>
    <dgm:cxn modelId="{869BC02D-D406-48BD-AA71-72C24A56F39D}" type="presOf" srcId="{328B2ED9-D5E1-41DE-8A79-811D7E6EBCDA}" destId="{21156CAD-CB3E-4850-B72C-BE8FAE02A732}" srcOrd="0" destOrd="0" presId="urn:microsoft.com/office/officeart/2016/7/layout/BasicLinearProcessNumbered"/>
    <dgm:cxn modelId="{D5530C62-04DB-49D4-B7C7-B92F99FFAEAA}" type="presOf" srcId="{43EE4291-8410-4005-BE81-B376D3CA2332}" destId="{78239E6E-B1F0-49FC-8A0B-B9CF33A28922}" srcOrd="0" destOrd="0" presId="urn:microsoft.com/office/officeart/2016/7/layout/BasicLinearProcessNumbered"/>
    <dgm:cxn modelId="{64B71B4F-9597-49C7-9CE9-EC3FEACE0517}" type="presOf" srcId="{C6F586C2-608A-4B4D-A72D-14A0C93D1ABB}" destId="{1ECA04B5-F1D7-42AA-981C-103029686526}" srcOrd="0" destOrd="0" presId="urn:microsoft.com/office/officeart/2016/7/layout/BasicLinearProcessNumbered"/>
    <dgm:cxn modelId="{8E5B3352-5BB9-45F7-BCA6-96EFE53B65DB}" type="presOf" srcId="{4618A2B8-1D42-4DDD-BC6B-5F6619D68FF9}" destId="{CF22AB0D-E057-4C92-9F4B-DA0F00997443}" srcOrd="1" destOrd="0" presId="urn:microsoft.com/office/officeart/2016/7/layout/BasicLinearProcessNumbered"/>
    <dgm:cxn modelId="{69718952-FC02-4B11-8DC9-0E3A165152D8}" type="presOf" srcId="{9ED515D1-1CFB-4DF8-8BC0-5B4B1E0A9A41}" destId="{3747AACB-603A-4067-B034-E789CA24B3F3}" srcOrd="0" destOrd="0" presId="urn:microsoft.com/office/officeart/2016/7/layout/BasicLinearProcessNumbered"/>
    <dgm:cxn modelId="{3058437C-949B-421E-81F6-BE9E457BF508}" srcId="{328B2ED9-D5E1-41DE-8A79-811D7E6EBCDA}" destId="{4618A2B8-1D42-4DDD-BC6B-5F6619D68FF9}" srcOrd="3" destOrd="0" parTransId="{35615AFE-DA6A-4EF1-BDAA-E3CC86D9E155}" sibTransId="{43EE4291-8410-4005-BE81-B376D3CA2332}"/>
    <dgm:cxn modelId="{46B95DA1-F100-4312-B00D-E5238D60BDC9}" srcId="{328B2ED9-D5E1-41DE-8A79-811D7E6EBCDA}" destId="{5D711A3F-67B0-414F-8605-F032E632B607}" srcOrd="0" destOrd="0" parTransId="{E302720A-18D1-4CDF-B65C-A5CA14F6FB99}" sibTransId="{FAB32251-2013-455F-9B53-B2FD48FF1530}"/>
    <dgm:cxn modelId="{FA6E3FA5-A3D1-4386-AC4B-D17708EE2624}" type="presOf" srcId="{FAB32251-2013-455F-9B53-B2FD48FF1530}" destId="{16A79D08-F757-4CB1-B0ED-8A04352B6656}" srcOrd="0" destOrd="0" presId="urn:microsoft.com/office/officeart/2016/7/layout/BasicLinearProcessNumbered"/>
    <dgm:cxn modelId="{51A4D2B1-6E1A-4680-8F05-549F8A5398B7}" type="presOf" srcId="{C6F586C2-608A-4B4D-A72D-14A0C93D1ABB}" destId="{854E188D-1347-465E-9E79-FC2374ABD416}" srcOrd="1" destOrd="0" presId="urn:microsoft.com/office/officeart/2016/7/layout/BasicLinearProcessNumbered"/>
    <dgm:cxn modelId="{B45963C8-3130-4125-9CAE-32346E3B3023}" type="presOf" srcId="{FEB00D08-77A9-448A-9BD8-204B598D86A2}" destId="{FA3B712E-EB4C-488D-BDF3-1E3B3A9282BE}" srcOrd="0" destOrd="0" presId="urn:microsoft.com/office/officeart/2016/7/layout/BasicLinearProcessNumbered"/>
    <dgm:cxn modelId="{1B3BE7E6-A2BF-4569-B8C9-9A43ECFF52E8}" type="presOf" srcId="{13ADAFD9-3BA2-4547-968C-BE7C74BAC535}" destId="{7D5A08CD-0B83-4A4A-9F26-9E035C4E91BF}" srcOrd="1" destOrd="0" presId="urn:microsoft.com/office/officeart/2016/7/layout/BasicLinearProcessNumbered"/>
    <dgm:cxn modelId="{B8DDE5EA-38E3-40B7-9F20-00A608944B42}" type="presOf" srcId="{5D711A3F-67B0-414F-8605-F032E632B607}" destId="{F9028ED0-A4FA-42CC-B2A6-645B73F84670}" srcOrd="0" destOrd="0" presId="urn:microsoft.com/office/officeart/2016/7/layout/BasicLinearProcessNumbered"/>
    <dgm:cxn modelId="{88EEDBDD-91FF-42C3-B8C9-199276C83B80}" type="presParOf" srcId="{21156CAD-CB3E-4850-B72C-BE8FAE02A732}" destId="{76CFAA76-EA29-4EC6-9F8E-2331F5D56407}" srcOrd="0" destOrd="0" presId="urn:microsoft.com/office/officeart/2016/7/layout/BasicLinearProcessNumbered"/>
    <dgm:cxn modelId="{FA21E6DC-DCE5-4F43-9F35-6BA8D69B4881}" type="presParOf" srcId="{76CFAA76-EA29-4EC6-9F8E-2331F5D56407}" destId="{F9028ED0-A4FA-42CC-B2A6-645B73F84670}" srcOrd="0" destOrd="0" presId="urn:microsoft.com/office/officeart/2016/7/layout/BasicLinearProcessNumbered"/>
    <dgm:cxn modelId="{E2518F69-9845-4A09-B8C9-50B4B09AD04F}" type="presParOf" srcId="{76CFAA76-EA29-4EC6-9F8E-2331F5D56407}" destId="{16A79D08-F757-4CB1-B0ED-8A04352B6656}" srcOrd="1" destOrd="0" presId="urn:microsoft.com/office/officeart/2016/7/layout/BasicLinearProcessNumbered"/>
    <dgm:cxn modelId="{F7C097C5-AF21-46DE-8A63-440330493FDC}" type="presParOf" srcId="{76CFAA76-EA29-4EC6-9F8E-2331F5D56407}" destId="{9A07ABD4-1F2B-471F-A25C-5401157D6DAA}" srcOrd="2" destOrd="0" presId="urn:microsoft.com/office/officeart/2016/7/layout/BasicLinearProcessNumbered"/>
    <dgm:cxn modelId="{8F2DC887-2D3E-406A-BE8F-4A34BA224ECE}" type="presParOf" srcId="{76CFAA76-EA29-4EC6-9F8E-2331F5D56407}" destId="{1DFCCF61-8C18-4F35-9FBD-945D4009F524}" srcOrd="3" destOrd="0" presId="urn:microsoft.com/office/officeart/2016/7/layout/BasicLinearProcessNumbered"/>
    <dgm:cxn modelId="{08BCCC56-D001-4796-A3DE-EA33DFE5CF56}" type="presParOf" srcId="{21156CAD-CB3E-4850-B72C-BE8FAE02A732}" destId="{C6603EBF-7028-4252-A7FF-1E70218DB3BA}" srcOrd="1" destOrd="0" presId="urn:microsoft.com/office/officeart/2016/7/layout/BasicLinearProcessNumbered"/>
    <dgm:cxn modelId="{8B809A97-B71F-4964-9A2D-3D8DC394E8D6}" type="presParOf" srcId="{21156CAD-CB3E-4850-B72C-BE8FAE02A732}" destId="{CC73E870-AF0C-4EF1-922D-F3993DE90D34}" srcOrd="2" destOrd="0" presId="urn:microsoft.com/office/officeart/2016/7/layout/BasicLinearProcessNumbered"/>
    <dgm:cxn modelId="{5E9A20FC-504B-46B1-AD91-EB123807B37D}" type="presParOf" srcId="{CC73E870-AF0C-4EF1-922D-F3993DE90D34}" destId="{1ECA04B5-F1D7-42AA-981C-103029686526}" srcOrd="0" destOrd="0" presId="urn:microsoft.com/office/officeart/2016/7/layout/BasicLinearProcessNumbered"/>
    <dgm:cxn modelId="{8102ADA6-4C12-4A5E-B0F1-6C02F9E781F7}" type="presParOf" srcId="{CC73E870-AF0C-4EF1-922D-F3993DE90D34}" destId="{FA3B712E-EB4C-488D-BDF3-1E3B3A9282BE}" srcOrd="1" destOrd="0" presId="urn:microsoft.com/office/officeart/2016/7/layout/BasicLinearProcessNumbered"/>
    <dgm:cxn modelId="{33FF21D4-2EC9-4D6F-890C-2BC02E90286F}" type="presParOf" srcId="{CC73E870-AF0C-4EF1-922D-F3993DE90D34}" destId="{1A0DA703-FB84-4724-8EB0-71AFFAE53811}" srcOrd="2" destOrd="0" presId="urn:microsoft.com/office/officeart/2016/7/layout/BasicLinearProcessNumbered"/>
    <dgm:cxn modelId="{1FDBB2B7-4F9A-4B1B-AD2B-3A8BB53207D6}" type="presParOf" srcId="{CC73E870-AF0C-4EF1-922D-F3993DE90D34}" destId="{854E188D-1347-465E-9E79-FC2374ABD416}" srcOrd="3" destOrd="0" presId="urn:microsoft.com/office/officeart/2016/7/layout/BasicLinearProcessNumbered"/>
    <dgm:cxn modelId="{C845341A-8FFF-4EBF-9B7A-E0A5E2B430DE}" type="presParOf" srcId="{21156CAD-CB3E-4850-B72C-BE8FAE02A732}" destId="{FCCA6FF2-BB23-4893-9428-90518500E962}" srcOrd="3" destOrd="0" presId="urn:microsoft.com/office/officeart/2016/7/layout/BasicLinearProcessNumbered"/>
    <dgm:cxn modelId="{2BE3AEA8-4702-4C2E-8AC4-A812327BB88A}" type="presParOf" srcId="{21156CAD-CB3E-4850-B72C-BE8FAE02A732}" destId="{B92E9D69-9BC6-420D-BC59-1DA1A06D7B51}" srcOrd="4" destOrd="0" presId="urn:microsoft.com/office/officeart/2016/7/layout/BasicLinearProcessNumbered"/>
    <dgm:cxn modelId="{A9572D03-93C7-49EC-947B-C9BAC2385EC2}" type="presParOf" srcId="{B92E9D69-9BC6-420D-BC59-1DA1A06D7B51}" destId="{0EAFB9DA-E360-44F7-8A2F-53C11C3FFF65}" srcOrd="0" destOrd="0" presId="urn:microsoft.com/office/officeart/2016/7/layout/BasicLinearProcessNumbered"/>
    <dgm:cxn modelId="{49FEA1F0-BE34-43E0-B316-E8A653E8537B}" type="presParOf" srcId="{B92E9D69-9BC6-420D-BC59-1DA1A06D7B51}" destId="{3747AACB-603A-4067-B034-E789CA24B3F3}" srcOrd="1" destOrd="0" presId="urn:microsoft.com/office/officeart/2016/7/layout/BasicLinearProcessNumbered"/>
    <dgm:cxn modelId="{C80FA144-96A5-4026-B28B-8BB7E3B42C56}" type="presParOf" srcId="{B92E9D69-9BC6-420D-BC59-1DA1A06D7B51}" destId="{3DFE9068-D14B-453F-8BA2-B50D163D1347}" srcOrd="2" destOrd="0" presId="urn:microsoft.com/office/officeart/2016/7/layout/BasicLinearProcessNumbered"/>
    <dgm:cxn modelId="{470E8D8A-76F6-4FEA-A58D-4EFCC576D7AD}" type="presParOf" srcId="{B92E9D69-9BC6-420D-BC59-1DA1A06D7B51}" destId="{7D5A08CD-0B83-4A4A-9F26-9E035C4E91BF}" srcOrd="3" destOrd="0" presId="urn:microsoft.com/office/officeart/2016/7/layout/BasicLinearProcessNumbered"/>
    <dgm:cxn modelId="{9CEE31B0-1145-4392-A0EC-DF5CE71F77B2}" type="presParOf" srcId="{21156CAD-CB3E-4850-B72C-BE8FAE02A732}" destId="{24123955-A47B-4FAB-BA10-553C33DCBE1A}" srcOrd="5" destOrd="0" presId="urn:microsoft.com/office/officeart/2016/7/layout/BasicLinearProcessNumbered"/>
    <dgm:cxn modelId="{C85CA4E8-C7C1-4246-8315-C9DB34D6C699}" type="presParOf" srcId="{21156CAD-CB3E-4850-B72C-BE8FAE02A732}" destId="{FE226CDB-E299-42FB-A6B4-A48833789D84}" srcOrd="6" destOrd="0" presId="urn:microsoft.com/office/officeart/2016/7/layout/BasicLinearProcessNumbered"/>
    <dgm:cxn modelId="{A9E9CB52-464F-4628-9848-185FE4FC9298}" type="presParOf" srcId="{FE226CDB-E299-42FB-A6B4-A48833789D84}" destId="{01B91865-128A-45E3-BDD3-3D2A89E5FA49}" srcOrd="0" destOrd="0" presId="urn:microsoft.com/office/officeart/2016/7/layout/BasicLinearProcessNumbered"/>
    <dgm:cxn modelId="{0FDF8F86-2165-4423-9DEB-CB990DD03E93}" type="presParOf" srcId="{FE226CDB-E299-42FB-A6B4-A48833789D84}" destId="{78239E6E-B1F0-49FC-8A0B-B9CF33A28922}" srcOrd="1" destOrd="0" presId="urn:microsoft.com/office/officeart/2016/7/layout/BasicLinearProcessNumbered"/>
    <dgm:cxn modelId="{54EF2DC5-63AC-474A-9B86-F7601205C744}" type="presParOf" srcId="{FE226CDB-E299-42FB-A6B4-A48833789D84}" destId="{A7D3FA35-E73E-424E-B71B-14441E012757}" srcOrd="2" destOrd="0" presId="urn:microsoft.com/office/officeart/2016/7/layout/BasicLinearProcessNumbered"/>
    <dgm:cxn modelId="{FE1C2A7C-2DA2-4093-88F4-D3D51CE2125C}" type="presParOf" srcId="{FE226CDB-E299-42FB-A6B4-A48833789D84}" destId="{CF22AB0D-E057-4C92-9F4B-DA0F0099744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80AA2B-C2BD-4CB6-8DAA-C451ABF97F98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9968BB-3CE6-4D2D-B696-1876E26BE0C6}">
      <dgm:prSet custT="1"/>
      <dgm:spPr/>
      <dgm:t>
        <a:bodyPr/>
        <a:lstStyle/>
        <a:p>
          <a:pPr>
            <a:defRPr b="1"/>
          </a:pPr>
          <a:r>
            <a:rPr lang="nl-NL" sz="2000" b="1" dirty="0"/>
            <a:t>Gezondheidsbeleid</a:t>
          </a:r>
          <a:endParaRPr lang="en-US" sz="2000" dirty="0"/>
        </a:p>
      </dgm:t>
    </dgm:pt>
    <dgm:pt modelId="{FD10B8DD-B0AF-460E-870C-27132849793B}" type="parTrans" cxnId="{34EC8C0E-D0C1-4857-A8DC-61350AC1814B}">
      <dgm:prSet/>
      <dgm:spPr/>
      <dgm:t>
        <a:bodyPr/>
        <a:lstStyle/>
        <a:p>
          <a:endParaRPr lang="en-US"/>
        </a:p>
      </dgm:t>
    </dgm:pt>
    <dgm:pt modelId="{339324D2-FB94-42B4-8752-B0280977FB61}" type="sibTrans" cxnId="{34EC8C0E-D0C1-4857-A8DC-61350AC1814B}">
      <dgm:prSet/>
      <dgm:spPr/>
      <dgm:t>
        <a:bodyPr/>
        <a:lstStyle/>
        <a:p>
          <a:endParaRPr lang="en-US"/>
        </a:p>
      </dgm:t>
    </dgm:pt>
    <dgm:pt modelId="{BBE320C2-A271-4AEE-B21A-62F49B08CFC8}">
      <dgm:prSet custT="1"/>
      <dgm:spPr/>
      <dgm:t>
        <a:bodyPr/>
        <a:lstStyle/>
        <a:p>
          <a:r>
            <a:rPr lang="nl-NL" sz="1800" dirty="0"/>
            <a:t>Voormiddag: fruit/groenten in doosje </a:t>
          </a:r>
        </a:p>
        <a:p>
          <a:endParaRPr lang="nl-NL" sz="1800" dirty="0"/>
        </a:p>
        <a:p>
          <a:r>
            <a:rPr lang="nl-NL" sz="1800" dirty="0"/>
            <a:t>Op vrijdag voorziet school fruit/groenten in de vm.</a:t>
          </a:r>
        </a:p>
        <a:p>
          <a:endParaRPr lang="en-US" sz="1800" dirty="0"/>
        </a:p>
      </dgm:t>
    </dgm:pt>
    <dgm:pt modelId="{848CD031-24E3-4E39-ACFA-E27A0494B2EA}" type="parTrans" cxnId="{1E35BA00-4E58-4C41-A0F2-81D64081AAB3}">
      <dgm:prSet/>
      <dgm:spPr/>
      <dgm:t>
        <a:bodyPr/>
        <a:lstStyle/>
        <a:p>
          <a:endParaRPr lang="en-US"/>
        </a:p>
      </dgm:t>
    </dgm:pt>
    <dgm:pt modelId="{27F15CD4-2AAB-47D4-B6F5-5AFC03FC11D9}" type="sibTrans" cxnId="{1E35BA00-4E58-4C41-A0F2-81D64081AAB3}">
      <dgm:prSet/>
      <dgm:spPr/>
      <dgm:t>
        <a:bodyPr/>
        <a:lstStyle/>
        <a:p>
          <a:endParaRPr lang="en-US"/>
        </a:p>
      </dgm:t>
    </dgm:pt>
    <dgm:pt modelId="{BC041A94-4E1B-4653-BDB0-B7416F52A17A}">
      <dgm:prSet custT="1"/>
      <dgm:spPr/>
      <dgm:t>
        <a:bodyPr/>
        <a:lstStyle/>
        <a:p>
          <a:r>
            <a:rPr lang="nl-NL" sz="1800" dirty="0"/>
            <a:t>Drinken: water/melk</a:t>
          </a:r>
          <a:endParaRPr lang="en-US" sz="1800" dirty="0"/>
        </a:p>
      </dgm:t>
    </dgm:pt>
    <dgm:pt modelId="{20243F13-D76B-4F50-A6F5-DEA285ED9056}" type="parTrans" cxnId="{F181E7D4-EF71-48B1-AA79-FAC9323F0475}">
      <dgm:prSet/>
      <dgm:spPr/>
      <dgm:t>
        <a:bodyPr/>
        <a:lstStyle/>
        <a:p>
          <a:endParaRPr lang="en-US"/>
        </a:p>
      </dgm:t>
    </dgm:pt>
    <dgm:pt modelId="{B91C3497-E079-42CF-9805-AF7E8C8D078B}" type="sibTrans" cxnId="{F181E7D4-EF71-48B1-AA79-FAC9323F0475}">
      <dgm:prSet/>
      <dgm:spPr/>
      <dgm:t>
        <a:bodyPr/>
        <a:lstStyle/>
        <a:p>
          <a:endParaRPr lang="en-US"/>
        </a:p>
      </dgm:t>
    </dgm:pt>
    <dgm:pt modelId="{E4DBB961-EC24-4D6D-990B-A9F3D100B43F}">
      <dgm:prSet custT="1"/>
      <dgm:spPr/>
      <dgm:t>
        <a:bodyPr/>
        <a:lstStyle/>
        <a:p>
          <a:r>
            <a:rPr lang="nl-NL" sz="2000" b="1" dirty="0"/>
            <a:t>Traktatie bij verjaardagen</a:t>
          </a:r>
          <a:endParaRPr lang="en-US" sz="2000" dirty="0"/>
        </a:p>
      </dgm:t>
    </dgm:pt>
    <dgm:pt modelId="{930D367F-EFD6-4B8F-9958-F8EAFA59EDDF}" type="parTrans" cxnId="{5545A00E-236B-4BF4-859E-5F5B1328A688}">
      <dgm:prSet/>
      <dgm:spPr/>
      <dgm:t>
        <a:bodyPr/>
        <a:lstStyle/>
        <a:p>
          <a:endParaRPr lang="en-US"/>
        </a:p>
      </dgm:t>
    </dgm:pt>
    <dgm:pt modelId="{1F206E2E-6118-4719-A9B9-30446E24D19A}" type="sibTrans" cxnId="{5545A00E-236B-4BF4-859E-5F5B1328A688}">
      <dgm:prSet/>
      <dgm:spPr/>
      <dgm:t>
        <a:bodyPr/>
        <a:lstStyle/>
        <a:p>
          <a:endParaRPr lang="en-US"/>
        </a:p>
      </dgm:t>
    </dgm:pt>
    <dgm:pt modelId="{B61C1FE4-F3D5-41EE-8875-93E6CDA1E3C3}">
      <dgm:prSet custT="1"/>
      <dgm:spPr/>
      <dgm:t>
        <a:bodyPr/>
        <a:lstStyle/>
        <a:p>
          <a:r>
            <a:rPr lang="nl-NL" sz="1800" dirty="0"/>
            <a:t>Namiddag : koekje in doos (geen chocoladekoekje)</a:t>
          </a:r>
        </a:p>
        <a:p>
          <a:endParaRPr lang="en-US" sz="1800" dirty="0"/>
        </a:p>
      </dgm:t>
    </dgm:pt>
    <dgm:pt modelId="{01F04B84-20C2-40F9-B414-F70B9E066A4C}" type="parTrans" cxnId="{0B067FFD-53CD-43B1-96B3-933A0FD3EA8A}">
      <dgm:prSet/>
      <dgm:spPr/>
    </dgm:pt>
    <dgm:pt modelId="{0F01837A-81A6-4F4A-A79F-3641848A4773}" type="sibTrans" cxnId="{0B067FFD-53CD-43B1-96B3-933A0FD3EA8A}">
      <dgm:prSet/>
      <dgm:spPr/>
    </dgm:pt>
    <dgm:pt modelId="{6070A0FE-00F4-4B7B-8F7B-B20608200B5B}">
      <dgm:prSet custT="1"/>
      <dgm:spPr/>
      <dgm:t>
        <a:bodyPr/>
        <a:lstStyle/>
        <a:p>
          <a:r>
            <a:rPr lang="nl-NL" sz="1800" dirty="0"/>
            <a:t>Geen snoep</a:t>
          </a:r>
        </a:p>
        <a:p>
          <a:endParaRPr lang="en-US" sz="2000" dirty="0"/>
        </a:p>
      </dgm:t>
    </dgm:pt>
    <dgm:pt modelId="{BD17B5E4-922C-4B2D-9559-3206DDF30BB1}" type="parTrans" cxnId="{28A98E4E-BD94-4452-9881-5459C00A3A09}">
      <dgm:prSet/>
      <dgm:spPr/>
      <dgm:t>
        <a:bodyPr/>
        <a:lstStyle/>
        <a:p>
          <a:endParaRPr lang="nl-BE"/>
        </a:p>
      </dgm:t>
    </dgm:pt>
    <dgm:pt modelId="{83B4D0A7-629D-4A4C-8D44-3C99647CBD38}" type="sibTrans" cxnId="{28A98E4E-BD94-4452-9881-5459C00A3A09}">
      <dgm:prSet/>
      <dgm:spPr/>
      <dgm:t>
        <a:bodyPr/>
        <a:lstStyle/>
        <a:p>
          <a:endParaRPr lang="nl-BE"/>
        </a:p>
      </dgm:t>
    </dgm:pt>
    <dgm:pt modelId="{F8CE7C3B-7D66-48CA-904A-D87DC82E31E0}">
      <dgm:prSet custT="1"/>
      <dgm:spPr/>
      <dgm:t>
        <a:bodyPr/>
        <a:lstStyle/>
        <a:p>
          <a:r>
            <a:rPr lang="nl-NL" sz="1800" dirty="0"/>
            <a:t>Geen individuele cadeautjes- klascadeau mag – niet </a:t>
          </a:r>
          <a:r>
            <a:rPr lang="nl-NL" sz="1800" dirty="0">
              <a:latin typeface="Corbel" panose="020B0503020204020204"/>
            </a:rPr>
            <a:t>verplicht</a:t>
          </a:r>
        </a:p>
        <a:p>
          <a:endParaRPr lang="en-US" sz="2000" dirty="0"/>
        </a:p>
      </dgm:t>
    </dgm:pt>
    <dgm:pt modelId="{E337753B-4373-49EC-96DC-EC51326CD5A6}" type="parTrans" cxnId="{447314FE-F954-4DAD-834E-3E6B231CF882}">
      <dgm:prSet/>
      <dgm:spPr/>
      <dgm:t>
        <a:bodyPr/>
        <a:lstStyle/>
        <a:p>
          <a:endParaRPr lang="nl-BE"/>
        </a:p>
      </dgm:t>
    </dgm:pt>
    <dgm:pt modelId="{8DCF6C32-CF8E-4EA9-A57A-D376029A9045}" type="sibTrans" cxnId="{447314FE-F954-4DAD-834E-3E6B231CF882}">
      <dgm:prSet/>
      <dgm:spPr/>
      <dgm:t>
        <a:bodyPr/>
        <a:lstStyle/>
        <a:p>
          <a:endParaRPr lang="nl-BE"/>
        </a:p>
      </dgm:t>
    </dgm:pt>
    <dgm:pt modelId="{C516A0FE-2A6D-42A3-9E46-B34DA94C1E70}">
      <dgm:prSet custT="1"/>
      <dgm:spPr/>
      <dgm:t>
        <a:bodyPr/>
        <a:lstStyle/>
        <a:p>
          <a:r>
            <a:rPr lang="nl-NL" sz="1800" dirty="0"/>
            <a:t>Geen uitnodigingen voor verjaardagfeestje door kinderen laten uitdelen (binnen de schoolmuren)</a:t>
          </a:r>
          <a:endParaRPr lang="en-US" sz="2000" dirty="0"/>
        </a:p>
      </dgm:t>
    </dgm:pt>
    <dgm:pt modelId="{9C2072C8-AA89-4A1D-89F8-FD4EFF7CB16C}" type="parTrans" cxnId="{9391D425-B1A8-4C03-A032-AF5CBB10434A}">
      <dgm:prSet/>
      <dgm:spPr/>
      <dgm:t>
        <a:bodyPr/>
        <a:lstStyle/>
        <a:p>
          <a:endParaRPr lang="nl-BE"/>
        </a:p>
      </dgm:t>
    </dgm:pt>
    <dgm:pt modelId="{E230A42C-5BBB-49DE-B037-2AD0F1BBE870}" type="sibTrans" cxnId="{9391D425-B1A8-4C03-A032-AF5CBB10434A}">
      <dgm:prSet/>
      <dgm:spPr/>
      <dgm:t>
        <a:bodyPr/>
        <a:lstStyle/>
        <a:p>
          <a:endParaRPr lang="nl-BE"/>
        </a:p>
      </dgm:t>
    </dgm:pt>
    <dgm:pt modelId="{F1C9CED0-526C-400D-94A5-413695F5396B}">
      <dgm:prSet custT="1"/>
      <dgm:spPr/>
      <dgm:t>
        <a:bodyPr/>
        <a:lstStyle/>
        <a:p>
          <a:r>
            <a:rPr lang="nl-NL" sz="1800" dirty="0"/>
            <a:t>-&gt; Vragen aan klasleerkracht boekentas einde schooldag</a:t>
          </a:r>
          <a:endParaRPr lang="en-US" sz="2000" dirty="0"/>
        </a:p>
      </dgm:t>
    </dgm:pt>
    <dgm:pt modelId="{E00CEFF9-64B4-4C4B-B60C-B1F06049647C}" type="parTrans" cxnId="{7315006B-6129-4758-9938-B60BB610D28C}">
      <dgm:prSet/>
      <dgm:spPr/>
      <dgm:t>
        <a:bodyPr/>
        <a:lstStyle/>
        <a:p>
          <a:endParaRPr lang="nl-BE"/>
        </a:p>
      </dgm:t>
    </dgm:pt>
    <dgm:pt modelId="{DF463909-97C4-4039-8A21-1A46CAA5B824}" type="sibTrans" cxnId="{7315006B-6129-4758-9938-B60BB610D28C}">
      <dgm:prSet/>
      <dgm:spPr/>
      <dgm:t>
        <a:bodyPr/>
        <a:lstStyle/>
        <a:p>
          <a:endParaRPr lang="nl-BE"/>
        </a:p>
      </dgm:t>
    </dgm:pt>
    <dgm:pt modelId="{C4277DCB-8EC3-481E-BABB-FBDB95932EFB}" type="pres">
      <dgm:prSet presAssocID="{4380AA2B-C2BD-4CB6-8DAA-C451ABF97F98}" presName="Name0" presStyleCnt="0">
        <dgm:presLayoutVars>
          <dgm:dir/>
          <dgm:animLvl val="lvl"/>
          <dgm:resizeHandles val="exact"/>
        </dgm:presLayoutVars>
      </dgm:prSet>
      <dgm:spPr/>
    </dgm:pt>
    <dgm:pt modelId="{EAC987B5-67DE-4D9B-BB19-65822B28AE5D}" type="pres">
      <dgm:prSet presAssocID="{F99968BB-3CE6-4D2D-B696-1876E26BE0C6}" presName="composite" presStyleCnt="0"/>
      <dgm:spPr/>
    </dgm:pt>
    <dgm:pt modelId="{5A9EB68B-C31A-434C-B2EF-3F6F04302786}" type="pres">
      <dgm:prSet presAssocID="{F99968BB-3CE6-4D2D-B696-1876E26BE0C6}" presName="parTx" presStyleLbl="alignNode1" presStyleIdx="0" presStyleCnt="2" custLinFactNeighborX="-1005" custLinFactNeighborY="-11166">
        <dgm:presLayoutVars>
          <dgm:chMax val="0"/>
          <dgm:chPref val="0"/>
        </dgm:presLayoutVars>
      </dgm:prSet>
      <dgm:spPr/>
    </dgm:pt>
    <dgm:pt modelId="{638F24B9-978A-4D46-AA19-39A719DB589D}" type="pres">
      <dgm:prSet presAssocID="{F99968BB-3CE6-4D2D-B696-1876E26BE0C6}" presName="desTx" presStyleLbl="alignAccFollowNode1" presStyleIdx="0" presStyleCnt="2" custLinFactNeighborX="-229" custLinFactNeighborY="-3916">
        <dgm:presLayoutVars/>
      </dgm:prSet>
      <dgm:spPr/>
    </dgm:pt>
    <dgm:pt modelId="{04567E8C-2D75-47B9-B9F0-B4494E16C575}" type="pres">
      <dgm:prSet presAssocID="{339324D2-FB94-42B4-8752-B0280977FB61}" presName="space" presStyleCnt="0"/>
      <dgm:spPr/>
    </dgm:pt>
    <dgm:pt modelId="{758C3242-4303-4EC5-BA62-4C50CB5E9332}" type="pres">
      <dgm:prSet presAssocID="{E4DBB961-EC24-4D6D-990B-A9F3D100B43F}" presName="composite" presStyleCnt="0"/>
      <dgm:spPr/>
    </dgm:pt>
    <dgm:pt modelId="{D0C4D0C7-383C-446F-AAEB-5C7583782AF1}" type="pres">
      <dgm:prSet presAssocID="{E4DBB961-EC24-4D6D-990B-A9F3D100B43F}" presName="parTx" presStyleLbl="alignNode1" presStyleIdx="1" presStyleCnt="2" custScaleX="117850" custScaleY="100000" custLinFactNeighborX="-348" custLinFactNeighborY="-30711">
        <dgm:presLayoutVars>
          <dgm:chMax val="0"/>
          <dgm:chPref val="0"/>
        </dgm:presLayoutVars>
      </dgm:prSet>
      <dgm:spPr/>
    </dgm:pt>
    <dgm:pt modelId="{BAD4E4A4-C958-45A3-9408-F18A157CF03E}" type="pres">
      <dgm:prSet presAssocID="{E4DBB961-EC24-4D6D-990B-A9F3D100B43F}" presName="desTx" presStyleLbl="alignAccFollowNode1" presStyleIdx="1" presStyleCnt="2" custScaleX="126292" custScaleY="111885">
        <dgm:presLayoutVars/>
      </dgm:prSet>
      <dgm:spPr/>
    </dgm:pt>
  </dgm:ptLst>
  <dgm:cxnLst>
    <dgm:cxn modelId="{1E35BA00-4E58-4C41-A0F2-81D64081AAB3}" srcId="{F99968BB-3CE6-4D2D-B696-1876E26BE0C6}" destId="{BBE320C2-A271-4AEE-B21A-62F49B08CFC8}" srcOrd="0" destOrd="0" parTransId="{848CD031-24E3-4E39-ACFA-E27A0494B2EA}" sibTransId="{27F15CD4-2AAB-47D4-B6F5-5AFC03FC11D9}"/>
    <dgm:cxn modelId="{08C4B603-D653-47D9-BDC9-2197EC5687CC}" type="presOf" srcId="{F8CE7C3B-7D66-48CA-904A-D87DC82E31E0}" destId="{BAD4E4A4-C958-45A3-9408-F18A157CF03E}" srcOrd="0" destOrd="1" presId="urn:microsoft.com/office/officeart/2016/7/layout/ChevronBlockProcess"/>
    <dgm:cxn modelId="{34EC8C0E-D0C1-4857-A8DC-61350AC1814B}" srcId="{4380AA2B-C2BD-4CB6-8DAA-C451ABF97F98}" destId="{F99968BB-3CE6-4D2D-B696-1876E26BE0C6}" srcOrd="0" destOrd="0" parTransId="{FD10B8DD-B0AF-460E-870C-27132849793B}" sibTransId="{339324D2-FB94-42B4-8752-B0280977FB61}"/>
    <dgm:cxn modelId="{5545A00E-236B-4BF4-859E-5F5B1328A688}" srcId="{4380AA2B-C2BD-4CB6-8DAA-C451ABF97F98}" destId="{E4DBB961-EC24-4D6D-990B-A9F3D100B43F}" srcOrd="1" destOrd="0" parTransId="{930D367F-EFD6-4B8F-9958-F8EAFA59EDDF}" sibTransId="{1F206E2E-6118-4719-A9B9-30446E24D19A}"/>
    <dgm:cxn modelId="{9391D425-B1A8-4C03-A032-AF5CBB10434A}" srcId="{E4DBB961-EC24-4D6D-990B-A9F3D100B43F}" destId="{C516A0FE-2A6D-42A3-9E46-B34DA94C1E70}" srcOrd="2" destOrd="0" parTransId="{9C2072C8-AA89-4A1D-89F8-FD4EFF7CB16C}" sibTransId="{E230A42C-5BBB-49DE-B037-2AD0F1BBE870}"/>
    <dgm:cxn modelId="{B5C15B32-F97D-402B-A291-F2A7F74E6C3C}" type="presOf" srcId="{F99968BB-3CE6-4D2D-B696-1876E26BE0C6}" destId="{5A9EB68B-C31A-434C-B2EF-3F6F04302786}" srcOrd="0" destOrd="0" presId="urn:microsoft.com/office/officeart/2016/7/layout/ChevronBlockProcess"/>
    <dgm:cxn modelId="{4182DA47-6821-4241-A8B7-339136721973}" type="presOf" srcId="{C516A0FE-2A6D-42A3-9E46-B34DA94C1E70}" destId="{BAD4E4A4-C958-45A3-9408-F18A157CF03E}" srcOrd="0" destOrd="2" presId="urn:microsoft.com/office/officeart/2016/7/layout/ChevronBlockProcess"/>
    <dgm:cxn modelId="{7315006B-6129-4758-9938-B60BB610D28C}" srcId="{E4DBB961-EC24-4D6D-990B-A9F3D100B43F}" destId="{F1C9CED0-526C-400D-94A5-413695F5396B}" srcOrd="3" destOrd="0" parTransId="{E00CEFF9-64B4-4C4B-B60C-B1F06049647C}" sibTransId="{DF463909-97C4-4039-8A21-1A46CAA5B824}"/>
    <dgm:cxn modelId="{28A98E4E-BD94-4452-9881-5459C00A3A09}" srcId="{E4DBB961-EC24-4D6D-990B-A9F3D100B43F}" destId="{6070A0FE-00F4-4B7B-8F7B-B20608200B5B}" srcOrd="0" destOrd="0" parTransId="{BD17B5E4-922C-4B2D-9559-3206DDF30BB1}" sibTransId="{83B4D0A7-629D-4A4C-8D44-3C99647CBD38}"/>
    <dgm:cxn modelId="{0FA94871-62D0-4AB7-83C3-C31CC7A33427}" type="presOf" srcId="{4380AA2B-C2BD-4CB6-8DAA-C451ABF97F98}" destId="{C4277DCB-8EC3-481E-BABB-FBDB95932EFB}" srcOrd="0" destOrd="0" presId="urn:microsoft.com/office/officeart/2016/7/layout/ChevronBlockProcess"/>
    <dgm:cxn modelId="{0CF1DB71-9A41-4AD7-82F6-955DA80D2D35}" type="presOf" srcId="{BBE320C2-A271-4AEE-B21A-62F49B08CFC8}" destId="{638F24B9-978A-4D46-AA19-39A719DB589D}" srcOrd="0" destOrd="0" presId="urn:microsoft.com/office/officeart/2016/7/layout/ChevronBlockProcess"/>
    <dgm:cxn modelId="{37DA4975-95F7-43A8-B998-153F003C137B}" type="presOf" srcId="{E4DBB961-EC24-4D6D-990B-A9F3D100B43F}" destId="{D0C4D0C7-383C-446F-AAEB-5C7583782AF1}" srcOrd="0" destOrd="0" presId="urn:microsoft.com/office/officeart/2016/7/layout/ChevronBlockProcess"/>
    <dgm:cxn modelId="{2568A7C6-697A-4EB4-8D3B-E57B047C866D}" type="presOf" srcId="{6070A0FE-00F4-4B7B-8F7B-B20608200B5B}" destId="{BAD4E4A4-C958-45A3-9408-F18A157CF03E}" srcOrd="0" destOrd="0" presId="urn:microsoft.com/office/officeart/2016/7/layout/ChevronBlockProcess"/>
    <dgm:cxn modelId="{377D07CD-B435-47BB-B37C-1EA0F2F47C1C}" type="presOf" srcId="{BC041A94-4E1B-4653-BDB0-B7416F52A17A}" destId="{638F24B9-978A-4D46-AA19-39A719DB589D}" srcOrd="0" destOrd="2" presId="urn:microsoft.com/office/officeart/2016/7/layout/ChevronBlockProcess"/>
    <dgm:cxn modelId="{F181E7D4-EF71-48B1-AA79-FAC9323F0475}" srcId="{F99968BB-3CE6-4D2D-B696-1876E26BE0C6}" destId="{BC041A94-4E1B-4653-BDB0-B7416F52A17A}" srcOrd="2" destOrd="0" parTransId="{20243F13-D76B-4F50-A6F5-DEA285ED9056}" sibTransId="{B91C3497-E079-42CF-9805-AF7E8C8D078B}"/>
    <dgm:cxn modelId="{DAD572D6-05A8-4A62-8619-10FE2BC406FC}" type="presOf" srcId="{F1C9CED0-526C-400D-94A5-413695F5396B}" destId="{BAD4E4A4-C958-45A3-9408-F18A157CF03E}" srcOrd="0" destOrd="3" presId="urn:microsoft.com/office/officeart/2016/7/layout/ChevronBlockProcess"/>
    <dgm:cxn modelId="{25690EE8-109C-4A5B-8292-D83B82D1C4DB}" type="presOf" srcId="{B61C1FE4-F3D5-41EE-8875-93E6CDA1E3C3}" destId="{638F24B9-978A-4D46-AA19-39A719DB589D}" srcOrd="0" destOrd="1" presId="urn:microsoft.com/office/officeart/2016/7/layout/ChevronBlockProcess"/>
    <dgm:cxn modelId="{0B067FFD-53CD-43B1-96B3-933A0FD3EA8A}" srcId="{F99968BB-3CE6-4D2D-B696-1876E26BE0C6}" destId="{B61C1FE4-F3D5-41EE-8875-93E6CDA1E3C3}" srcOrd="1" destOrd="0" parTransId="{01F04B84-20C2-40F9-B414-F70B9E066A4C}" sibTransId="{0F01837A-81A6-4F4A-A79F-3641848A4773}"/>
    <dgm:cxn modelId="{447314FE-F954-4DAD-834E-3E6B231CF882}" srcId="{E4DBB961-EC24-4D6D-990B-A9F3D100B43F}" destId="{F8CE7C3B-7D66-48CA-904A-D87DC82E31E0}" srcOrd="1" destOrd="0" parTransId="{E337753B-4373-49EC-96DC-EC51326CD5A6}" sibTransId="{8DCF6C32-CF8E-4EA9-A57A-D376029A9045}"/>
    <dgm:cxn modelId="{5E7AAF8D-236A-4276-B196-1E3E3BAA7134}" type="presParOf" srcId="{C4277DCB-8EC3-481E-BABB-FBDB95932EFB}" destId="{EAC987B5-67DE-4D9B-BB19-65822B28AE5D}" srcOrd="0" destOrd="0" presId="urn:microsoft.com/office/officeart/2016/7/layout/ChevronBlockProcess"/>
    <dgm:cxn modelId="{4F4744B0-1CC1-4A9A-8489-9A687DB83926}" type="presParOf" srcId="{EAC987B5-67DE-4D9B-BB19-65822B28AE5D}" destId="{5A9EB68B-C31A-434C-B2EF-3F6F04302786}" srcOrd="0" destOrd="0" presId="urn:microsoft.com/office/officeart/2016/7/layout/ChevronBlockProcess"/>
    <dgm:cxn modelId="{75F98586-1F22-4898-8D28-9DB6B8D565CE}" type="presParOf" srcId="{EAC987B5-67DE-4D9B-BB19-65822B28AE5D}" destId="{638F24B9-978A-4D46-AA19-39A719DB589D}" srcOrd="1" destOrd="0" presId="urn:microsoft.com/office/officeart/2016/7/layout/ChevronBlockProcess"/>
    <dgm:cxn modelId="{A997EC3E-26BB-47FD-A52C-62696C837B8A}" type="presParOf" srcId="{C4277DCB-8EC3-481E-BABB-FBDB95932EFB}" destId="{04567E8C-2D75-47B9-B9F0-B4494E16C575}" srcOrd="1" destOrd="0" presId="urn:microsoft.com/office/officeart/2016/7/layout/ChevronBlockProcess"/>
    <dgm:cxn modelId="{9677A9CB-DE3E-4BCD-8147-78BBE5CDAC5B}" type="presParOf" srcId="{C4277DCB-8EC3-481E-BABB-FBDB95932EFB}" destId="{758C3242-4303-4EC5-BA62-4C50CB5E9332}" srcOrd="2" destOrd="0" presId="urn:microsoft.com/office/officeart/2016/7/layout/ChevronBlockProcess"/>
    <dgm:cxn modelId="{06A900E6-FD99-434E-BEF4-37A28DA7CEE7}" type="presParOf" srcId="{758C3242-4303-4EC5-BA62-4C50CB5E9332}" destId="{D0C4D0C7-383C-446F-AAEB-5C7583782AF1}" srcOrd="0" destOrd="0" presId="urn:microsoft.com/office/officeart/2016/7/layout/ChevronBlockProcess"/>
    <dgm:cxn modelId="{30C09E98-8047-411D-9217-5E4127AF0581}" type="presParOf" srcId="{758C3242-4303-4EC5-BA62-4C50CB5E9332}" destId="{BAD4E4A4-C958-45A3-9408-F18A157CF03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80AA2B-C2BD-4CB6-8DAA-C451ABF97F98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385BB7-A50A-468C-BF7E-27CD639A3E4A}">
      <dgm:prSet custT="1"/>
      <dgm:spPr/>
      <dgm:t>
        <a:bodyPr/>
        <a:lstStyle/>
        <a:p>
          <a:pPr>
            <a:defRPr b="1"/>
          </a:pPr>
          <a:r>
            <a:rPr lang="nl-NL" sz="2000" b="1"/>
            <a:t>medicatie</a:t>
          </a:r>
          <a:endParaRPr lang="en-US" sz="2000" dirty="0"/>
        </a:p>
      </dgm:t>
    </dgm:pt>
    <dgm:pt modelId="{80AA308D-0377-4369-94A7-60AE91E2DA4F}" type="parTrans" cxnId="{63FA0458-9C62-46C8-81B0-5AE0EFB63BB2}">
      <dgm:prSet/>
      <dgm:spPr/>
      <dgm:t>
        <a:bodyPr/>
        <a:lstStyle/>
        <a:p>
          <a:endParaRPr lang="en-US"/>
        </a:p>
      </dgm:t>
    </dgm:pt>
    <dgm:pt modelId="{749CB7F1-E1B2-439B-8069-BC0770DB70C5}" type="sibTrans" cxnId="{63FA0458-9C62-46C8-81B0-5AE0EFB63BB2}">
      <dgm:prSet/>
      <dgm:spPr/>
      <dgm:t>
        <a:bodyPr/>
        <a:lstStyle/>
        <a:p>
          <a:endParaRPr lang="en-US"/>
        </a:p>
      </dgm:t>
    </dgm:pt>
    <dgm:pt modelId="{C8294441-2C71-4DC4-B799-D1837730C325}">
      <dgm:prSet custT="1"/>
      <dgm:spPr/>
      <dgm:t>
        <a:bodyPr/>
        <a:lstStyle/>
        <a:p>
          <a:r>
            <a:rPr lang="nl-NL" sz="1800" dirty="0"/>
            <a:t>Medicatie: enkel toedienen met voorschrift dokter of apotheker</a:t>
          </a:r>
        </a:p>
        <a:p>
          <a:endParaRPr lang="nl-NL" sz="1800" dirty="0"/>
        </a:p>
        <a:p>
          <a:r>
            <a:rPr lang="nl-NL" sz="1800" dirty="0"/>
            <a:t>Geen zieke kinderen naar school sturen ( koortswerend middel- tijdelijke oplossing)</a:t>
          </a:r>
        </a:p>
        <a:p>
          <a:endParaRPr lang="nl-NL" sz="1800" dirty="0"/>
        </a:p>
        <a:p>
          <a:r>
            <a:rPr lang="nl-NL" sz="1800" dirty="0"/>
            <a:t>Leerkracht ziek – lerarentekort- klas sluiten </a:t>
          </a:r>
          <a:endParaRPr lang="en-US" sz="1800" dirty="0"/>
        </a:p>
      </dgm:t>
    </dgm:pt>
    <dgm:pt modelId="{79DD00EF-7570-4C68-883F-56BCD55FAF6F}" type="parTrans" cxnId="{ABC32AC9-AF18-4C99-B365-70253A2BC86B}">
      <dgm:prSet/>
      <dgm:spPr/>
      <dgm:t>
        <a:bodyPr/>
        <a:lstStyle/>
        <a:p>
          <a:endParaRPr lang="en-US"/>
        </a:p>
      </dgm:t>
    </dgm:pt>
    <dgm:pt modelId="{CB84E98A-8C59-49A1-BEEA-D09C86A48BB3}" type="sibTrans" cxnId="{ABC32AC9-AF18-4C99-B365-70253A2BC86B}">
      <dgm:prSet/>
      <dgm:spPr/>
      <dgm:t>
        <a:bodyPr/>
        <a:lstStyle/>
        <a:p>
          <a:endParaRPr lang="en-US"/>
        </a:p>
      </dgm:t>
    </dgm:pt>
    <dgm:pt modelId="{71106304-D130-49BD-B704-37BAD09EC03B}">
      <dgm:prSet custT="1"/>
      <dgm:spPr/>
      <dgm:t>
        <a:bodyPr/>
        <a:lstStyle/>
        <a:p>
          <a:pPr>
            <a:defRPr b="1"/>
          </a:pPr>
          <a:r>
            <a:rPr lang="nl-BE" sz="2000" b="1" dirty="0"/>
            <a:t>Leerplicht vanaf 5 jaar</a:t>
          </a:r>
        </a:p>
      </dgm:t>
    </dgm:pt>
    <dgm:pt modelId="{9DCDD350-0867-4A5E-B57D-82276DFFB07D}" type="parTrans" cxnId="{5CF72CB9-C749-4AA7-90AB-5610BD8C2214}">
      <dgm:prSet/>
      <dgm:spPr/>
      <dgm:t>
        <a:bodyPr/>
        <a:lstStyle/>
        <a:p>
          <a:endParaRPr lang="nl-BE"/>
        </a:p>
      </dgm:t>
    </dgm:pt>
    <dgm:pt modelId="{62625ABA-F77A-44E8-936C-52464BEECAA9}" type="sibTrans" cxnId="{5CF72CB9-C749-4AA7-90AB-5610BD8C2214}">
      <dgm:prSet/>
      <dgm:spPr/>
      <dgm:t>
        <a:bodyPr/>
        <a:lstStyle/>
        <a:p>
          <a:endParaRPr lang="nl-BE"/>
        </a:p>
      </dgm:t>
    </dgm:pt>
    <dgm:pt modelId="{2EA93F41-1826-4613-87AD-BE1374F9E1E6}">
      <dgm:prSet custT="1"/>
      <dgm:spPr/>
      <dgm:t>
        <a:bodyPr/>
        <a:lstStyle/>
        <a:p>
          <a:r>
            <a:rPr lang="nl-BE" sz="1800" dirty="0"/>
            <a:t>Minimum 290 halve dagen aanwezigheid -&gt; 1</a:t>
          </a:r>
          <a:r>
            <a:rPr lang="nl-BE" sz="1800" baseline="30000" dirty="0"/>
            <a:t>ste</a:t>
          </a:r>
          <a:r>
            <a:rPr lang="nl-BE" sz="1800" dirty="0"/>
            <a:t> leerjaar</a:t>
          </a:r>
        </a:p>
      </dgm:t>
    </dgm:pt>
    <dgm:pt modelId="{B1D40DB1-8F8B-43D1-AFF5-D47CBB67262E}" type="parTrans" cxnId="{B0A085BB-6B27-4E14-9EF8-E66F364E3E90}">
      <dgm:prSet/>
      <dgm:spPr/>
      <dgm:t>
        <a:bodyPr/>
        <a:lstStyle/>
        <a:p>
          <a:endParaRPr lang="nl-BE"/>
        </a:p>
      </dgm:t>
    </dgm:pt>
    <dgm:pt modelId="{06C2F5FA-CE68-4EEC-A3FE-92F1FCE5D601}" type="sibTrans" cxnId="{B0A085BB-6B27-4E14-9EF8-E66F364E3E90}">
      <dgm:prSet/>
      <dgm:spPr/>
      <dgm:t>
        <a:bodyPr/>
        <a:lstStyle/>
        <a:p>
          <a:endParaRPr lang="nl-BE"/>
        </a:p>
      </dgm:t>
    </dgm:pt>
    <dgm:pt modelId="{CD8B4244-5F33-49F6-BC52-8DB47FCD64B3}">
      <dgm:prSet custT="1"/>
      <dgm:spPr/>
      <dgm:t>
        <a:bodyPr/>
        <a:lstStyle/>
        <a:p>
          <a:r>
            <a:rPr lang="nl-BE" sz="1800" dirty="0" err="1"/>
            <a:t>Classdojo</a:t>
          </a:r>
          <a:endParaRPr lang="nl-BE" sz="1800" dirty="0"/>
        </a:p>
      </dgm:t>
    </dgm:pt>
    <dgm:pt modelId="{FD5A63DB-4A39-4890-AD50-FDEAA7DB3E6B}" type="parTrans" cxnId="{DD8DC75F-9753-429F-9ACE-FE327F4B5464}">
      <dgm:prSet/>
      <dgm:spPr/>
      <dgm:t>
        <a:bodyPr/>
        <a:lstStyle/>
        <a:p>
          <a:endParaRPr lang="nl-BE"/>
        </a:p>
      </dgm:t>
    </dgm:pt>
    <dgm:pt modelId="{45DFD48D-E1FB-494C-B5D6-9F6FA5C63EEE}" type="sibTrans" cxnId="{DD8DC75F-9753-429F-9ACE-FE327F4B5464}">
      <dgm:prSet/>
      <dgm:spPr/>
      <dgm:t>
        <a:bodyPr/>
        <a:lstStyle/>
        <a:p>
          <a:endParaRPr lang="nl-BE"/>
        </a:p>
      </dgm:t>
    </dgm:pt>
    <dgm:pt modelId="{15BEF455-6999-4FFF-AE6C-69ABD41DE155}">
      <dgm:prSet custT="1"/>
      <dgm:spPr/>
      <dgm:t>
        <a:bodyPr/>
        <a:lstStyle/>
        <a:p>
          <a:r>
            <a:rPr lang="nl-BE" sz="1800"/>
            <a:t>Duo- collega’s: </a:t>
          </a:r>
          <a:r>
            <a:rPr lang="nl-BE" sz="1800" dirty="0"/>
            <a:t>berichten naar beide collega’s sturen</a:t>
          </a:r>
        </a:p>
      </dgm:t>
    </dgm:pt>
    <dgm:pt modelId="{59CFD48F-EE24-4806-A3D2-8D42D5815BFD}" type="parTrans" cxnId="{4E8C3412-1E59-4852-AD4A-3C0FBF81BC04}">
      <dgm:prSet/>
      <dgm:spPr/>
      <dgm:t>
        <a:bodyPr/>
        <a:lstStyle/>
        <a:p>
          <a:endParaRPr lang="nl-BE"/>
        </a:p>
      </dgm:t>
    </dgm:pt>
    <dgm:pt modelId="{F404C092-67A2-4D2A-BC1F-DB864CCC6AF6}" type="sibTrans" cxnId="{4E8C3412-1E59-4852-AD4A-3C0FBF81BC04}">
      <dgm:prSet/>
      <dgm:spPr/>
      <dgm:t>
        <a:bodyPr/>
        <a:lstStyle/>
        <a:p>
          <a:endParaRPr lang="nl-BE"/>
        </a:p>
      </dgm:t>
    </dgm:pt>
    <dgm:pt modelId="{C4277DCB-8EC3-481E-BABB-FBDB95932EFB}" type="pres">
      <dgm:prSet presAssocID="{4380AA2B-C2BD-4CB6-8DAA-C451ABF97F98}" presName="Name0" presStyleCnt="0">
        <dgm:presLayoutVars>
          <dgm:dir/>
          <dgm:animLvl val="lvl"/>
          <dgm:resizeHandles val="exact"/>
        </dgm:presLayoutVars>
      </dgm:prSet>
      <dgm:spPr/>
    </dgm:pt>
    <dgm:pt modelId="{F9CA0FC3-377A-4779-9F7B-356DA238A0C4}" type="pres">
      <dgm:prSet presAssocID="{A7385BB7-A50A-468C-BF7E-27CD639A3E4A}" presName="composite" presStyleCnt="0"/>
      <dgm:spPr/>
    </dgm:pt>
    <dgm:pt modelId="{5EF649E4-C8D3-41D3-835E-93CEA4D1AAAC}" type="pres">
      <dgm:prSet presAssocID="{A7385BB7-A50A-468C-BF7E-27CD639A3E4A}" presName="parTx" presStyleLbl="alignNode1" presStyleIdx="0" presStyleCnt="3">
        <dgm:presLayoutVars>
          <dgm:chMax val="0"/>
          <dgm:chPref val="0"/>
        </dgm:presLayoutVars>
      </dgm:prSet>
      <dgm:spPr/>
    </dgm:pt>
    <dgm:pt modelId="{1EF35B29-4AD2-4E13-B070-BB94ACBAA21C}" type="pres">
      <dgm:prSet presAssocID="{A7385BB7-A50A-468C-BF7E-27CD639A3E4A}" presName="desTx" presStyleLbl="alignAccFollowNode1" presStyleIdx="0" presStyleCnt="3">
        <dgm:presLayoutVars/>
      </dgm:prSet>
      <dgm:spPr/>
    </dgm:pt>
    <dgm:pt modelId="{658D4E55-88E9-48C4-A0BD-625EEE31CEBE}" type="pres">
      <dgm:prSet presAssocID="{749CB7F1-E1B2-439B-8069-BC0770DB70C5}" presName="space" presStyleCnt="0"/>
      <dgm:spPr/>
    </dgm:pt>
    <dgm:pt modelId="{00D18E24-09E9-4D22-9943-704A994BE992}" type="pres">
      <dgm:prSet presAssocID="{71106304-D130-49BD-B704-37BAD09EC03B}" presName="composite" presStyleCnt="0"/>
      <dgm:spPr/>
    </dgm:pt>
    <dgm:pt modelId="{69A3C438-1B44-406A-B8DD-394F4A8339B9}" type="pres">
      <dgm:prSet presAssocID="{71106304-D130-49BD-B704-37BAD09EC03B}" presName="parTx" presStyleLbl="alignNode1" presStyleIdx="1" presStyleCnt="3">
        <dgm:presLayoutVars>
          <dgm:chMax val="0"/>
          <dgm:chPref val="0"/>
        </dgm:presLayoutVars>
      </dgm:prSet>
      <dgm:spPr/>
    </dgm:pt>
    <dgm:pt modelId="{07DB6E24-01F0-44D9-AC21-CEA51E75D188}" type="pres">
      <dgm:prSet presAssocID="{71106304-D130-49BD-B704-37BAD09EC03B}" presName="desTx" presStyleLbl="alignAccFollowNode1" presStyleIdx="1" presStyleCnt="3">
        <dgm:presLayoutVars/>
      </dgm:prSet>
      <dgm:spPr/>
    </dgm:pt>
    <dgm:pt modelId="{8FFF48FA-3C31-42AC-98F6-D333D97665DF}" type="pres">
      <dgm:prSet presAssocID="{62625ABA-F77A-44E8-936C-52464BEECAA9}" presName="space" presStyleCnt="0"/>
      <dgm:spPr/>
    </dgm:pt>
    <dgm:pt modelId="{8D84CF83-96BA-49E6-8900-B7568266F2E8}" type="pres">
      <dgm:prSet presAssocID="{CD8B4244-5F33-49F6-BC52-8DB47FCD64B3}" presName="composite" presStyleCnt="0"/>
      <dgm:spPr/>
    </dgm:pt>
    <dgm:pt modelId="{8B57A6B2-3AAC-4AF9-A61F-BB89FBE2D37C}" type="pres">
      <dgm:prSet presAssocID="{CD8B4244-5F33-49F6-BC52-8DB47FCD64B3}" presName="parTx" presStyleLbl="alignNode1" presStyleIdx="2" presStyleCnt="3">
        <dgm:presLayoutVars>
          <dgm:chMax val="0"/>
          <dgm:chPref val="0"/>
        </dgm:presLayoutVars>
      </dgm:prSet>
      <dgm:spPr/>
    </dgm:pt>
    <dgm:pt modelId="{422F349A-39A8-41B7-B981-3C9787072C64}" type="pres">
      <dgm:prSet presAssocID="{CD8B4244-5F33-49F6-BC52-8DB47FCD64B3}" presName="desTx" presStyleLbl="alignAccFollowNode1" presStyleIdx="2" presStyleCnt="3">
        <dgm:presLayoutVars/>
      </dgm:prSet>
      <dgm:spPr/>
    </dgm:pt>
  </dgm:ptLst>
  <dgm:cxnLst>
    <dgm:cxn modelId="{4E8C3412-1E59-4852-AD4A-3C0FBF81BC04}" srcId="{CD8B4244-5F33-49F6-BC52-8DB47FCD64B3}" destId="{15BEF455-6999-4FFF-AE6C-69ABD41DE155}" srcOrd="0" destOrd="0" parTransId="{59CFD48F-EE24-4806-A3D2-8D42D5815BFD}" sibTransId="{F404C092-67A2-4D2A-BC1F-DB864CCC6AF6}"/>
    <dgm:cxn modelId="{D903BC36-447B-4147-AAE2-241950C77B5E}" type="presOf" srcId="{15BEF455-6999-4FFF-AE6C-69ABD41DE155}" destId="{422F349A-39A8-41B7-B981-3C9787072C64}" srcOrd="0" destOrd="0" presId="urn:microsoft.com/office/officeart/2016/7/layout/ChevronBlockProcess"/>
    <dgm:cxn modelId="{DD8DC75F-9753-429F-9ACE-FE327F4B5464}" srcId="{4380AA2B-C2BD-4CB6-8DAA-C451ABF97F98}" destId="{CD8B4244-5F33-49F6-BC52-8DB47FCD64B3}" srcOrd="2" destOrd="0" parTransId="{FD5A63DB-4A39-4890-AD50-FDEAA7DB3E6B}" sibTransId="{45DFD48D-E1FB-494C-B5D6-9F6FA5C63EEE}"/>
    <dgm:cxn modelId="{0FA94871-62D0-4AB7-83C3-C31CC7A33427}" type="presOf" srcId="{4380AA2B-C2BD-4CB6-8DAA-C451ABF97F98}" destId="{C4277DCB-8EC3-481E-BABB-FBDB95932EFB}" srcOrd="0" destOrd="0" presId="urn:microsoft.com/office/officeart/2016/7/layout/ChevronBlockProcess"/>
    <dgm:cxn modelId="{63FA0458-9C62-46C8-81B0-5AE0EFB63BB2}" srcId="{4380AA2B-C2BD-4CB6-8DAA-C451ABF97F98}" destId="{A7385BB7-A50A-468C-BF7E-27CD639A3E4A}" srcOrd="0" destOrd="0" parTransId="{80AA308D-0377-4369-94A7-60AE91E2DA4F}" sibTransId="{749CB7F1-E1B2-439B-8069-BC0770DB70C5}"/>
    <dgm:cxn modelId="{DC5C447F-B086-44EA-86BE-016B639E98C7}" type="presOf" srcId="{C8294441-2C71-4DC4-B799-D1837730C325}" destId="{1EF35B29-4AD2-4E13-B070-BB94ACBAA21C}" srcOrd="0" destOrd="0" presId="urn:microsoft.com/office/officeart/2016/7/layout/ChevronBlockProcess"/>
    <dgm:cxn modelId="{158CBB94-242A-4F87-8CB4-28E5B0712028}" type="presOf" srcId="{2EA93F41-1826-4613-87AD-BE1374F9E1E6}" destId="{07DB6E24-01F0-44D9-AC21-CEA51E75D188}" srcOrd="0" destOrd="0" presId="urn:microsoft.com/office/officeart/2016/7/layout/ChevronBlockProcess"/>
    <dgm:cxn modelId="{4E562D97-060F-44EC-B043-FCA606CAFF1A}" type="presOf" srcId="{CD8B4244-5F33-49F6-BC52-8DB47FCD64B3}" destId="{8B57A6B2-3AAC-4AF9-A61F-BB89FBE2D37C}" srcOrd="0" destOrd="0" presId="urn:microsoft.com/office/officeart/2016/7/layout/ChevronBlockProcess"/>
    <dgm:cxn modelId="{05947FA2-4FDD-449B-B871-E2BD46E326D8}" type="presOf" srcId="{71106304-D130-49BD-B704-37BAD09EC03B}" destId="{69A3C438-1B44-406A-B8DD-394F4A8339B9}" srcOrd="0" destOrd="0" presId="urn:microsoft.com/office/officeart/2016/7/layout/ChevronBlockProcess"/>
    <dgm:cxn modelId="{5CF72CB9-C749-4AA7-90AB-5610BD8C2214}" srcId="{4380AA2B-C2BD-4CB6-8DAA-C451ABF97F98}" destId="{71106304-D130-49BD-B704-37BAD09EC03B}" srcOrd="1" destOrd="0" parTransId="{9DCDD350-0867-4A5E-B57D-82276DFFB07D}" sibTransId="{62625ABA-F77A-44E8-936C-52464BEECAA9}"/>
    <dgm:cxn modelId="{B0A085BB-6B27-4E14-9EF8-E66F364E3E90}" srcId="{71106304-D130-49BD-B704-37BAD09EC03B}" destId="{2EA93F41-1826-4613-87AD-BE1374F9E1E6}" srcOrd="0" destOrd="0" parTransId="{B1D40DB1-8F8B-43D1-AFF5-D47CBB67262E}" sibTransId="{06C2F5FA-CE68-4EEC-A3FE-92F1FCE5D601}"/>
    <dgm:cxn modelId="{48EEE1BD-5F83-44D8-B124-0E156CB589ED}" type="presOf" srcId="{A7385BB7-A50A-468C-BF7E-27CD639A3E4A}" destId="{5EF649E4-C8D3-41D3-835E-93CEA4D1AAAC}" srcOrd="0" destOrd="0" presId="urn:microsoft.com/office/officeart/2016/7/layout/ChevronBlockProcess"/>
    <dgm:cxn modelId="{ABC32AC9-AF18-4C99-B365-70253A2BC86B}" srcId="{A7385BB7-A50A-468C-BF7E-27CD639A3E4A}" destId="{C8294441-2C71-4DC4-B799-D1837730C325}" srcOrd="0" destOrd="0" parTransId="{79DD00EF-7570-4C68-883F-56BCD55FAF6F}" sibTransId="{CB84E98A-8C59-49A1-BEEA-D09C86A48BB3}"/>
    <dgm:cxn modelId="{15A1BDC5-F579-4D32-8815-FDB1DDC497C2}" type="presParOf" srcId="{C4277DCB-8EC3-481E-BABB-FBDB95932EFB}" destId="{F9CA0FC3-377A-4779-9F7B-356DA238A0C4}" srcOrd="0" destOrd="0" presId="urn:microsoft.com/office/officeart/2016/7/layout/ChevronBlockProcess"/>
    <dgm:cxn modelId="{D9F52539-27F1-4E88-A274-C019BB0D6229}" type="presParOf" srcId="{F9CA0FC3-377A-4779-9F7B-356DA238A0C4}" destId="{5EF649E4-C8D3-41D3-835E-93CEA4D1AAAC}" srcOrd="0" destOrd="0" presId="urn:microsoft.com/office/officeart/2016/7/layout/ChevronBlockProcess"/>
    <dgm:cxn modelId="{3AEE5007-6918-4BDC-8CB5-9E71A3986803}" type="presParOf" srcId="{F9CA0FC3-377A-4779-9F7B-356DA238A0C4}" destId="{1EF35B29-4AD2-4E13-B070-BB94ACBAA21C}" srcOrd="1" destOrd="0" presId="urn:microsoft.com/office/officeart/2016/7/layout/ChevronBlockProcess"/>
    <dgm:cxn modelId="{049F5C1B-B2B9-4FBA-9C23-479CD2E963E0}" type="presParOf" srcId="{C4277DCB-8EC3-481E-BABB-FBDB95932EFB}" destId="{658D4E55-88E9-48C4-A0BD-625EEE31CEBE}" srcOrd="1" destOrd="0" presId="urn:microsoft.com/office/officeart/2016/7/layout/ChevronBlockProcess"/>
    <dgm:cxn modelId="{113D39F9-90E8-48F4-AE26-B1F3DF158487}" type="presParOf" srcId="{C4277DCB-8EC3-481E-BABB-FBDB95932EFB}" destId="{00D18E24-09E9-4D22-9943-704A994BE992}" srcOrd="2" destOrd="0" presId="urn:microsoft.com/office/officeart/2016/7/layout/ChevronBlockProcess"/>
    <dgm:cxn modelId="{05386449-5BA7-457B-82CD-88608D8610D6}" type="presParOf" srcId="{00D18E24-09E9-4D22-9943-704A994BE992}" destId="{69A3C438-1B44-406A-B8DD-394F4A8339B9}" srcOrd="0" destOrd="0" presId="urn:microsoft.com/office/officeart/2016/7/layout/ChevronBlockProcess"/>
    <dgm:cxn modelId="{1AF46624-D995-4460-9D1E-29EB4D5BC958}" type="presParOf" srcId="{00D18E24-09E9-4D22-9943-704A994BE992}" destId="{07DB6E24-01F0-44D9-AC21-CEA51E75D188}" srcOrd="1" destOrd="0" presId="urn:microsoft.com/office/officeart/2016/7/layout/ChevronBlockProcess"/>
    <dgm:cxn modelId="{000C224C-7BA7-462C-9563-8E4D38C2422F}" type="presParOf" srcId="{C4277DCB-8EC3-481E-BABB-FBDB95932EFB}" destId="{8FFF48FA-3C31-42AC-98F6-D333D97665DF}" srcOrd="3" destOrd="0" presId="urn:microsoft.com/office/officeart/2016/7/layout/ChevronBlockProcess"/>
    <dgm:cxn modelId="{0545B6D3-CE40-4714-814F-136B0ACBE6AF}" type="presParOf" srcId="{C4277DCB-8EC3-481E-BABB-FBDB95932EFB}" destId="{8D84CF83-96BA-49E6-8900-B7568266F2E8}" srcOrd="4" destOrd="0" presId="urn:microsoft.com/office/officeart/2016/7/layout/ChevronBlockProcess"/>
    <dgm:cxn modelId="{396373E2-3418-4EB7-AF66-8D778FAD8964}" type="presParOf" srcId="{8D84CF83-96BA-49E6-8900-B7568266F2E8}" destId="{8B57A6B2-3AAC-4AF9-A61F-BB89FBE2D37C}" srcOrd="0" destOrd="0" presId="urn:microsoft.com/office/officeart/2016/7/layout/ChevronBlockProcess"/>
    <dgm:cxn modelId="{4350B01B-C5F0-4FFD-AC3B-E40C882476C7}" type="presParOf" srcId="{8D84CF83-96BA-49E6-8900-B7568266F2E8}" destId="{422F349A-39A8-41B7-B981-3C9787072C6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80AA2B-C2BD-4CB6-8DAA-C451ABF97F98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ECFD01-CDB8-4146-AF94-403FBE7CB6B2}">
      <dgm:prSet/>
      <dgm:spPr/>
      <dgm:t>
        <a:bodyPr/>
        <a:lstStyle/>
        <a:p>
          <a:r>
            <a:rPr lang="nl-BE" sz="1300"/>
            <a:t>Peuterklas</a:t>
          </a:r>
        </a:p>
      </dgm:t>
    </dgm:pt>
    <dgm:pt modelId="{8F7E136F-5478-4475-93BC-B5E8CFFA7ECB}" type="parTrans" cxnId="{E043CD83-9F83-4ECB-B8D8-39C960BDFDA0}">
      <dgm:prSet/>
      <dgm:spPr/>
      <dgm:t>
        <a:bodyPr/>
        <a:lstStyle/>
        <a:p>
          <a:endParaRPr lang="nl-BE"/>
        </a:p>
      </dgm:t>
    </dgm:pt>
    <dgm:pt modelId="{7BAA9F73-1437-4443-88E6-89B1054A1D08}" type="sibTrans" cxnId="{E043CD83-9F83-4ECB-B8D8-39C960BDFDA0}">
      <dgm:prSet/>
      <dgm:spPr/>
      <dgm:t>
        <a:bodyPr/>
        <a:lstStyle/>
        <a:p>
          <a:endParaRPr lang="nl-BE"/>
        </a:p>
      </dgm:t>
    </dgm:pt>
    <dgm:pt modelId="{26271342-4933-4E6F-A5AD-70A9E888D017}">
      <dgm:prSet/>
      <dgm:spPr/>
      <dgm:t>
        <a:bodyPr/>
        <a:lstStyle/>
        <a:p>
          <a:r>
            <a:rPr lang="nl-BE" sz="1300" dirty="0"/>
            <a:t>Kleuters naar school brengen</a:t>
          </a:r>
        </a:p>
      </dgm:t>
    </dgm:pt>
    <dgm:pt modelId="{CDD1E20A-B590-4FB1-BB6D-32D9B07019E6}" type="parTrans" cxnId="{408F3069-BC3B-41BD-88A1-7B4FF248E729}">
      <dgm:prSet/>
      <dgm:spPr/>
      <dgm:t>
        <a:bodyPr/>
        <a:lstStyle/>
        <a:p>
          <a:endParaRPr lang="nl-BE"/>
        </a:p>
      </dgm:t>
    </dgm:pt>
    <dgm:pt modelId="{36490AEC-9315-4929-AF18-37B87AC20CB0}" type="sibTrans" cxnId="{408F3069-BC3B-41BD-88A1-7B4FF248E729}">
      <dgm:prSet/>
      <dgm:spPr/>
      <dgm:t>
        <a:bodyPr/>
        <a:lstStyle/>
        <a:p>
          <a:endParaRPr lang="nl-BE"/>
        </a:p>
      </dgm:t>
    </dgm:pt>
    <dgm:pt modelId="{D1EFA6C8-D406-4557-9808-1FD0D22D5AB4}">
      <dgm:prSet/>
      <dgm:spPr/>
      <dgm:t>
        <a:bodyPr/>
        <a:lstStyle/>
        <a:p>
          <a:r>
            <a:rPr lang="nl-BE" sz="1300" dirty="0"/>
            <a:t>Ouders mogen hun peutertje vanaf 08.15 uur naar klas brengen.</a:t>
          </a:r>
        </a:p>
        <a:p>
          <a:endParaRPr lang="nl-BE" sz="1300" dirty="0"/>
        </a:p>
      </dgm:t>
    </dgm:pt>
    <dgm:pt modelId="{10CDB6D3-AE40-4515-A644-93E6AF19F635}" type="parTrans" cxnId="{16A5F966-3983-4EF4-BF95-165062EBDB29}">
      <dgm:prSet/>
      <dgm:spPr/>
      <dgm:t>
        <a:bodyPr/>
        <a:lstStyle/>
        <a:p>
          <a:endParaRPr lang="nl-BE"/>
        </a:p>
      </dgm:t>
    </dgm:pt>
    <dgm:pt modelId="{A762FAE1-0E9E-45D2-9CC0-94E0FF59997C}" type="sibTrans" cxnId="{16A5F966-3983-4EF4-BF95-165062EBDB29}">
      <dgm:prSet/>
      <dgm:spPr/>
      <dgm:t>
        <a:bodyPr/>
        <a:lstStyle/>
        <a:p>
          <a:endParaRPr lang="nl-BE"/>
        </a:p>
      </dgm:t>
    </dgm:pt>
    <dgm:pt modelId="{296CF4EF-C0B2-45F5-81F7-569D19AEE38A}">
      <dgm:prSet/>
      <dgm:spPr/>
      <dgm:t>
        <a:bodyPr/>
        <a:lstStyle/>
        <a:p>
          <a:r>
            <a:rPr lang="nl-BE" sz="1300" dirty="0"/>
            <a:t>Ouders kunnen hun peuter ophalen aan de klas vanaf 15.35 uur via zijdeur trap.</a:t>
          </a:r>
        </a:p>
      </dgm:t>
    </dgm:pt>
    <dgm:pt modelId="{06FE2753-A4AE-416D-AC7B-5CA8A27821C5}" type="parTrans" cxnId="{0E46F8D0-523B-46FE-B632-632B8C88F279}">
      <dgm:prSet/>
      <dgm:spPr/>
      <dgm:t>
        <a:bodyPr/>
        <a:lstStyle/>
        <a:p>
          <a:endParaRPr lang="nl-BE"/>
        </a:p>
      </dgm:t>
    </dgm:pt>
    <dgm:pt modelId="{14BF3CFC-5C77-4232-B568-5E5AF833EF31}" type="sibTrans" cxnId="{0E46F8D0-523B-46FE-B632-632B8C88F279}">
      <dgm:prSet/>
      <dgm:spPr/>
      <dgm:t>
        <a:bodyPr/>
        <a:lstStyle/>
        <a:p>
          <a:endParaRPr lang="nl-BE"/>
        </a:p>
      </dgm:t>
    </dgm:pt>
    <dgm:pt modelId="{78211EF4-5055-4A58-BD16-65E9FC3AD521}">
      <dgm:prSet/>
      <dgm:spPr/>
      <dgm:t>
        <a:bodyPr/>
        <a:lstStyle/>
        <a:p>
          <a:r>
            <a:rPr lang="nl-BE" sz="1300" dirty="0"/>
            <a:t>Buitenschoolse opvang</a:t>
          </a:r>
        </a:p>
      </dgm:t>
    </dgm:pt>
    <dgm:pt modelId="{BD99B314-9C0F-45DA-90A7-50E09BEBB664}" type="parTrans" cxnId="{691EF445-F336-45EE-845A-08458D6FFCBD}">
      <dgm:prSet/>
      <dgm:spPr/>
      <dgm:t>
        <a:bodyPr/>
        <a:lstStyle/>
        <a:p>
          <a:endParaRPr lang="nl-BE"/>
        </a:p>
      </dgm:t>
    </dgm:pt>
    <dgm:pt modelId="{7A88F284-96E5-42FE-9AF2-CC94F3528D60}" type="sibTrans" cxnId="{691EF445-F336-45EE-845A-08458D6FFCBD}">
      <dgm:prSet/>
      <dgm:spPr/>
      <dgm:t>
        <a:bodyPr/>
        <a:lstStyle/>
        <a:p>
          <a:endParaRPr lang="nl-BE"/>
        </a:p>
      </dgm:t>
    </dgm:pt>
    <dgm:pt modelId="{8E1C9121-9FF7-4E80-A22F-6BF2AC83DA6D}">
      <dgm:prSet/>
      <dgm:spPr/>
      <dgm:t>
        <a:bodyPr/>
        <a:lstStyle/>
        <a:p>
          <a:r>
            <a:rPr lang="en-US" dirty="0" err="1"/>
            <a:t>Kleuters</a:t>
          </a:r>
          <a:r>
            <a:rPr lang="en-US" dirty="0"/>
            <a:t> </a:t>
          </a:r>
          <a:r>
            <a:rPr lang="en-US" dirty="0" err="1"/>
            <a:t>vertrekken</a:t>
          </a:r>
          <a:r>
            <a:rPr lang="en-US" dirty="0"/>
            <a:t> </a:t>
          </a:r>
          <a:r>
            <a:rPr lang="en-US" dirty="0" err="1"/>
            <a:t>tussen</a:t>
          </a:r>
          <a:r>
            <a:rPr lang="en-US" dirty="0"/>
            <a:t> 15.45 en 15.50 </a:t>
          </a:r>
          <a:r>
            <a:rPr lang="en-US" dirty="0" err="1"/>
            <a:t>uur</a:t>
          </a:r>
          <a:r>
            <a:rPr lang="en-US" dirty="0"/>
            <a:t> </a:t>
          </a:r>
          <a:r>
            <a:rPr lang="en-US" dirty="0" err="1"/>
            <a:t>naar</a:t>
          </a:r>
          <a:r>
            <a:rPr lang="en-US" dirty="0"/>
            <a:t> </a:t>
          </a:r>
          <a:r>
            <a:rPr lang="en-US" dirty="0" err="1"/>
            <a:t>opvang</a:t>
          </a:r>
          <a:r>
            <a:rPr lang="en-US" dirty="0"/>
            <a:t>.</a:t>
          </a:r>
        </a:p>
        <a:p>
          <a:endParaRPr lang="en-US" dirty="0"/>
        </a:p>
        <a:p>
          <a:r>
            <a:rPr lang="en-US" dirty="0" err="1"/>
            <a:t>Kinderen</a:t>
          </a:r>
          <a:r>
            <a:rPr lang="en-US" dirty="0"/>
            <a:t> </a:t>
          </a:r>
          <a:r>
            <a:rPr lang="en-US" dirty="0" err="1"/>
            <a:t>kunnen</a:t>
          </a:r>
          <a:r>
            <a:rPr lang="en-US" dirty="0"/>
            <a:t> </a:t>
          </a:r>
          <a:r>
            <a:rPr lang="en-US" dirty="0" err="1"/>
            <a:t>uit</a:t>
          </a:r>
          <a:r>
            <a:rPr lang="en-US" dirty="0"/>
            <a:t> de </a:t>
          </a:r>
          <a:r>
            <a:rPr lang="en-US" dirty="0" err="1"/>
            <a:t>rij</a:t>
          </a:r>
          <a:r>
            <a:rPr lang="en-US" dirty="0"/>
            <a:t> </a:t>
          </a:r>
          <a:r>
            <a:rPr lang="en-US" dirty="0" err="1"/>
            <a:t>worden</a:t>
          </a:r>
          <a:r>
            <a:rPr lang="en-US" dirty="0"/>
            <a:t> </a:t>
          </a:r>
          <a:r>
            <a:rPr lang="en-US" dirty="0" err="1"/>
            <a:t>meegenomen</a:t>
          </a:r>
          <a:r>
            <a:rPr lang="en-US" dirty="0"/>
            <a:t> </a:t>
          </a:r>
          <a:r>
            <a:rPr lang="en-US" dirty="0" err="1"/>
            <a:t>als</a:t>
          </a:r>
          <a:r>
            <a:rPr lang="en-US" dirty="0"/>
            <a:t> men de </a:t>
          </a:r>
          <a:r>
            <a:rPr lang="en-US" dirty="0" err="1"/>
            <a:t>begeleidende</a:t>
          </a:r>
          <a:r>
            <a:rPr lang="en-US" dirty="0"/>
            <a:t> </a:t>
          </a:r>
          <a:r>
            <a:rPr lang="en-US" dirty="0" err="1"/>
            <a:t>leerkrachten</a:t>
          </a:r>
          <a:r>
            <a:rPr lang="en-US" dirty="0"/>
            <a:t> op de </a:t>
          </a:r>
          <a:r>
            <a:rPr lang="en-US" dirty="0" err="1"/>
            <a:t>hoogte</a:t>
          </a:r>
          <a:r>
            <a:rPr lang="en-US" dirty="0"/>
            <a:t> </a:t>
          </a:r>
          <a:r>
            <a:rPr lang="en-US" dirty="0" err="1"/>
            <a:t>brengt</a:t>
          </a:r>
          <a:r>
            <a:rPr lang="en-US" dirty="0"/>
            <a:t>. </a:t>
          </a:r>
        </a:p>
        <a:p>
          <a:endParaRPr lang="en-US" dirty="0"/>
        </a:p>
        <a:p>
          <a:r>
            <a:rPr lang="nl-BE" sz="1300" dirty="0"/>
            <a:t>U kan hen ook opwachten aan de opvang.</a:t>
          </a:r>
        </a:p>
      </dgm:t>
    </dgm:pt>
    <dgm:pt modelId="{50170CE3-1FCB-49C4-84F1-9ADA3CAEC46A}" type="parTrans" cxnId="{5CB9EDEF-AC8B-43E1-84DF-AE918CCA409B}">
      <dgm:prSet/>
      <dgm:spPr/>
      <dgm:t>
        <a:bodyPr/>
        <a:lstStyle/>
        <a:p>
          <a:endParaRPr lang="nl-BE"/>
        </a:p>
      </dgm:t>
    </dgm:pt>
    <dgm:pt modelId="{7F931117-BCC7-4A9B-A0E4-A729EAF65ED5}" type="sibTrans" cxnId="{5CB9EDEF-AC8B-43E1-84DF-AE918CCA409B}">
      <dgm:prSet/>
      <dgm:spPr/>
      <dgm:t>
        <a:bodyPr/>
        <a:lstStyle/>
        <a:p>
          <a:endParaRPr lang="nl-BE"/>
        </a:p>
      </dgm:t>
    </dgm:pt>
    <dgm:pt modelId="{EE76F204-770A-4A2C-8F17-4FF53578D16F}">
      <dgm:prSet/>
      <dgm:spPr/>
      <dgm:t>
        <a:bodyPr/>
        <a:lstStyle/>
        <a:p>
          <a:r>
            <a:rPr lang="nl-BE" sz="1300" dirty="0"/>
            <a:t>Ouders wachten achter de kronkelende witte lijn (uitgezonderd peuterouders)</a:t>
          </a:r>
        </a:p>
        <a:p>
          <a:endParaRPr lang="nl-BE" sz="1300" dirty="0"/>
        </a:p>
        <a:p>
          <a:endParaRPr lang="nl-BE" sz="1300" dirty="0"/>
        </a:p>
      </dgm:t>
    </dgm:pt>
    <dgm:pt modelId="{4319C0EE-3049-47F8-9BA2-A1362893DE5B}" type="parTrans" cxnId="{560279D3-2749-4909-82A6-57123190C65E}">
      <dgm:prSet/>
      <dgm:spPr/>
      <dgm:t>
        <a:bodyPr/>
        <a:lstStyle/>
        <a:p>
          <a:endParaRPr lang="nl-BE"/>
        </a:p>
      </dgm:t>
    </dgm:pt>
    <dgm:pt modelId="{3531397D-7B3D-464B-984B-F63DEBAA8D8A}" type="sibTrans" cxnId="{560279D3-2749-4909-82A6-57123190C65E}">
      <dgm:prSet/>
      <dgm:spPr/>
      <dgm:t>
        <a:bodyPr/>
        <a:lstStyle/>
        <a:p>
          <a:endParaRPr lang="nl-BE"/>
        </a:p>
      </dgm:t>
    </dgm:pt>
    <dgm:pt modelId="{5815488D-1B7A-4B4B-9044-4D04E9425ADA}">
      <dgm:prSet/>
      <dgm:spPr/>
      <dgm:t>
        <a:bodyPr/>
        <a:lstStyle/>
        <a:p>
          <a:r>
            <a:rPr lang="nl-BE" sz="1300"/>
            <a:t>Ophalen</a:t>
          </a:r>
          <a:endParaRPr lang="nl-BE" sz="1300" dirty="0"/>
        </a:p>
      </dgm:t>
    </dgm:pt>
    <dgm:pt modelId="{5D1F6DDB-30A2-4EE5-9290-96DFD4B02A23}" type="parTrans" cxnId="{9175E4F6-1F5F-4935-A7B5-9C1B6521D946}">
      <dgm:prSet/>
      <dgm:spPr/>
      <dgm:t>
        <a:bodyPr/>
        <a:lstStyle/>
        <a:p>
          <a:endParaRPr lang="nl-BE"/>
        </a:p>
      </dgm:t>
    </dgm:pt>
    <dgm:pt modelId="{3556125C-736E-450D-9B0C-A25605B0E784}" type="sibTrans" cxnId="{9175E4F6-1F5F-4935-A7B5-9C1B6521D946}">
      <dgm:prSet/>
      <dgm:spPr/>
      <dgm:t>
        <a:bodyPr/>
        <a:lstStyle/>
        <a:p>
          <a:endParaRPr lang="nl-BE"/>
        </a:p>
      </dgm:t>
    </dgm:pt>
    <dgm:pt modelId="{C431C09D-0F4E-4BB1-B3E0-43C3DA7A3E98}">
      <dgm:prSet/>
      <dgm:spPr/>
      <dgm:t>
        <a:bodyPr/>
        <a:lstStyle/>
        <a:p>
          <a:r>
            <a:rPr lang="nl-BE" sz="1300" dirty="0"/>
            <a:t>Afscheid aan zwarte poort (uitgezonderd peuterouders).</a:t>
          </a:r>
        </a:p>
        <a:p>
          <a:r>
            <a:rPr lang="nl-BE" sz="1300" dirty="0"/>
            <a:t> </a:t>
          </a:r>
        </a:p>
      </dgm:t>
    </dgm:pt>
    <dgm:pt modelId="{85C562ED-8C9A-491F-AD4B-6B3A93344C5E}" type="parTrans" cxnId="{1FB38807-D4E9-4A62-A0DA-C332DF7A00B6}">
      <dgm:prSet/>
      <dgm:spPr/>
      <dgm:t>
        <a:bodyPr/>
        <a:lstStyle/>
        <a:p>
          <a:endParaRPr lang="nl-BE"/>
        </a:p>
      </dgm:t>
    </dgm:pt>
    <dgm:pt modelId="{7B071C5A-560B-4AF7-A046-AC6AD5C3E25E}" type="sibTrans" cxnId="{1FB38807-D4E9-4A62-A0DA-C332DF7A00B6}">
      <dgm:prSet/>
      <dgm:spPr/>
      <dgm:t>
        <a:bodyPr/>
        <a:lstStyle/>
        <a:p>
          <a:endParaRPr lang="nl-BE"/>
        </a:p>
      </dgm:t>
    </dgm:pt>
    <dgm:pt modelId="{409F864A-9B9D-4E4A-83CD-2D415F473849}">
      <dgm:prSet/>
      <dgm:spPr/>
      <dgm:t>
        <a:bodyPr/>
        <a:lstStyle/>
        <a:p>
          <a:r>
            <a:rPr lang="nl-BE" sz="1300" dirty="0"/>
            <a:t>Maak het afscheid kort. Kleuters die wenen, stoppen meestal als ouders uit hun gezichtsveld zijn. </a:t>
          </a:r>
        </a:p>
        <a:p>
          <a:endParaRPr lang="nl-BE" sz="1300" dirty="0"/>
        </a:p>
      </dgm:t>
    </dgm:pt>
    <dgm:pt modelId="{B9717A98-5DCB-433F-9E97-CD1201AF128E}" type="parTrans" cxnId="{BB255E52-4799-46DB-A10B-0F5DFC6CA28A}">
      <dgm:prSet/>
      <dgm:spPr/>
      <dgm:t>
        <a:bodyPr/>
        <a:lstStyle/>
        <a:p>
          <a:endParaRPr lang="nl-BE"/>
        </a:p>
      </dgm:t>
    </dgm:pt>
    <dgm:pt modelId="{15F0D991-710A-40FE-A330-7B7E26A0F1FD}" type="sibTrans" cxnId="{BB255E52-4799-46DB-A10B-0F5DFC6CA28A}">
      <dgm:prSet/>
      <dgm:spPr/>
      <dgm:t>
        <a:bodyPr/>
        <a:lstStyle/>
        <a:p>
          <a:endParaRPr lang="nl-BE"/>
        </a:p>
      </dgm:t>
    </dgm:pt>
    <dgm:pt modelId="{00F0D59B-D725-41D8-881B-BAD93BA5C607}">
      <dgm:prSet/>
      <dgm:spPr/>
      <dgm:t>
        <a:bodyPr/>
        <a:lstStyle/>
        <a:p>
          <a:r>
            <a:rPr lang="nl-BE" sz="1300" dirty="0"/>
            <a:t>Er is toezicht vanaf 08.00u. Voor 8 uur mogen geen leerlingen </a:t>
          </a:r>
          <a:r>
            <a:rPr lang="nl-BE" sz="1300" b="1" dirty="0"/>
            <a:t>zonder ouderlijk toezicht </a:t>
          </a:r>
          <a:r>
            <a:rPr lang="nl-BE" sz="1300" dirty="0"/>
            <a:t>aan de schoolpoort worden afgezet. School is </a:t>
          </a:r>
          <a:r>
            <a:rPr lang="nl-BE" sz="1300" b="1" u="sng" dirty="0"/>
            <a:t>niet</a:t>
          </a:r>
          <a:r>
            <a:rPr lang="nl-BE" sz="1300" dirty="0"/>
            <a:t> aansprakelijk. CLB verwittigen</a:t>
          </a:r>
        </a:p>
      </dgm:t>
    </dgm:pt>
    <dgm:pt modelId="{925BA0D1-A190-4FE4-8118-DC30818C0019}" type="parTrans" cxnId="{000CCAF6-2A5C-4D88-A7AB-714A056CFB39}">
      <dgm:prSet/>
      <dgm:spPr/>
      <dgm:t>
        <a:bodyPr/>
        <a:lstStyle/>
        <a:p>
          <a:endParaRPr lang="nl-BE"/>
        </a:p>
      </dgm:t>
    </dgm:pt>
    <dgm:pt modelId="{6C32B0A9-2F72-4395-A2C6-11F628940629}" type="sibTrans" cxnId="{000CCAF6-2A5C-4D88-A7AB-714A056CFB39}">
      <dgm:prSet/>
      <dgm:spPr/>
      <dgm:t>
        <a:bodyPr/>
        <a:lstStyle/>
        <a:p>
          <a:endParaRPr lang="nl-BE"/>
        </a:p>
      </dgm:t>
    </dgm:pt>
    <dgm:pt modelId="{C4277DCB-8EC3-481E-BABB-FBDB95932EFB}" type="pres">
      <dgm:prSet presAssocID="{4380AA2B-C2BD-4CB6-8DAA-C451ABF97F98}" presName="Name0" presStyleCnt="0">
        <dgm:presLayoutVars>
          <dgm:dir/>
          <dgm:animLvl val="lvl"/>
          <dgm:resizeHandles val="exact"/>
        </dgm:presLayoutVars>
      </dgm:prSet>
      <dgm:spPr/>
    </dgm:pt>
    <dgm:pt modelId="{D4579FD2-BB6B-4F33-A4DE-001BBDBEEAD3}" type="pres">
      <dgm:prSet presAssocID="{98ECFD01-CDB8-4146-AF94-403FBE7CB6B2}" presName="composite" presStyleCnt="0"/>
      <dgm:spPr/>
    </dgm:pt>
    <dgm:pt modelId="{25F890FA-5D51-48EB-B654-CCC65A291A05}" type="pres">
      <dgm:prSet presAssocID="{98ECFD01-CDB8-4146-AF94-403FBE7CB6B2}" presName="parTx" presStyleLbl="alignNode1" presStyleIdx="0" presStyleCnt="4">
        <dgm:presLayoutVars>
          <dgm:chMax val="0"/>
          <dgm:chPref val="0"/>
        </dgm:presLayoutVars>
      </dgm:prSet>
      <dgm:spPr/>
    </dgm:pt>
    <dgm:pt modelId="{391F01EB-93F0-413A-811F-BC48C6827E5C}" type="pres">
      <dgm:prSet presAssocID="{98ECFD01-CDB8-4146-AF94-403FBE7CB6B2}" presName="desTx" presStyleLbl="alignAccFollowNode1" presStyleIdx="0" presStyleCnt="4">
        <dgm:presLayoutVars/>
      </dgm:prSet>
      <dgm:spPr/>
    </dgm:pt>
    <dgm:pt modelId="{03B9E515-6E02-4FCB-AD9F-673BB5251C06}" type="pres">
      <dgm:prSet presAssocID="{7BAA9F73-1437-4443-88E6-89B1054A1D08}" presName="space" presStyleCnt="0"/>
      <dgm:spPr/>
    </dgm:pt>
    <dgm:pt modelId="{EC03AADB-7C19-46A1-A2CD-F6DA3E885233}" type="pres">
      <dgm:prSet presAssocID="{78211EF4-5055-4A58-BD16-65E9FC3AD521}" presName="composite" presStyleCnt="0"/>
      <dgm:spPr/>
    </dgm:pt>
    <dgm:pt modelId="{D3976907-96ED-48D1-89B8-A13865F7FC5D}" type="pres">
      <dgm:prSet presAssocID="{78211EF4-5055-4A58-BD16-65E9FC3AD521}" presName="parTx" presStyleLbl="alignNode1" presStyleIdx="1" presStyleCnt="4">
        <dgm:presLayoutVars>
          <dgm:chMax val="0"/>
          <dgm:chPref val="0"/>
        </dgm:presLayoutVars>
      </dgm:prSet>
      <dgm:spPr/>
    </dgm:pt>
    <dgm:pt modelId="{10EA1607-63C2-4FF3-9183-BD50928B830A}" type="pres">
      <dgm:prSet presAssocID="{78211EF4-5055-4A58-BD16-65E9FC3AD521}" presName="desTx" presStyleLbl="alignAccFollowNode1" presStyleIdx="1" presStyleCnt="4">
        <dgm:presLayoutVars/>
      </dgm:prSet>
      <dgm:spPr/>
    </dgm:pt>
    <dgm:pt modelId="{AD469D8C-2FC0-47AF-9D2A-7E4D21B5CAF3}" type="pres">
      <dgm:prSet presAssocID="{7A88F284-96E5-42FE-9AF2-CC94F3528D60}" presName="space" presStyleCnt="0"/>
      <dgm:spPr/>
    </dgm:pt>
    <dgm:pt modelId="{FBFE3DB5-29BD-41DE-8F5F-32805FF718E1}" type="pres">
      <dgm:prSet presAssocID="{26271342-4933-4E6F-A5AD-70A9E888D017}" presName="composite" presStyleCnt="0"/>
      <dgm:spPr/>
    </dgm:pt>
    <dgm:pt modelId="{E9C9701D-4925-40F8-971E-21D92C3CF7FB}" type="pres">
      <dgm:prSet presAssocID="{26271342-4933-4E6F-A5AD-70A9E888D017}" presName="parTx" presStyleLbl="alignNode1" presStyleIdx="2" presStyleCnt="4">
        <dgm:presLayoutVars>
          <dgm:chMax val="0"/>
          <dgm:chPref val="0"/>
        </dgm:presLayoutVars>
      </dgm:prSet>
      <dgm:spPr/>
    </dgm:pt>
    <dgm:pt modelId="{E1BBF312-912F-44F8-9A6B-A98399017447}" type="pres">
      <dgm:prSet presAssocID="{26271342-4933-4E6F-A5AD-70A9E888D017}" presName="desTx" presStyleLbl="alignAccFollowNode1" presStyleIdx="2" presStyleCnt="4">
        <dgm:presLayoutVars/>
      </dgm:prSet>
      <dgm:spPr/>
    </dgm:pt>
    <dgm:pt modelId="{45D1547F-99F0-48D3-9AB9-5E80BAD6CD2A}" type="pres">
      <dgm:prSet presAssocID="{36490AEC-9315-4929-AF18-37B87AC20CB0}" presName="space" presStyleCnt="0"/>
      <dgm:spPr/>
    </dgm:pt>
    <dgm:pt modelId="{3199E0A2-2165-49AF-88FF-3BE6691C9A15}" type="pres">
      <dgm:prSet presAssocID="{5815488D-1B7A-4B4B-9044-4D04E9425ADA}" presName="composite" presStyleCnt="0"/>
      <dgm:spPr/>
    </dgm:pt>
    <dgm:pt modelId="{F86A61FF-3310-4AD9-9E94-51A59AC8A830}" type="pres">
      <dgm:prSet presAssocID="{5815488D-1B7A-4B4B-9044-4D04E9425ADA}" presName="parTx" presStyleLbl="alignNode1" presStyleIdx="3" presStyleCnt="4">
        <dgm:presLayoutVars>
          <dgm:chMax val="0"/>
          <dgm:chPref val="0"/>
        </dgm:presLayoutVars>
      </dgm:prSet>
      <dgm:spPr/>
    </dgm:pt>
    <dgm:pt modelId="{F87614D8-E784-47BE-A020-9B6C0E76D93D}" type="pres">
      <dgm:prSet presAssocID="{5815488D-1B7A-4B4B-9044-4D04E9425ADA}" presName="desTx" presStyleLbl="alignAccFollowNode1" presStyleIdx="3" presStyleCnt="4">
        <dgm:presLayoutVars/>
      </dgm:prSet>
      <dgm:spPr/>
    </dgm:pt>
  </dgm:ptLst>
  <dgm:cxnLst>
    <dgm:cxn modelId="{1FB38807-D4E9-4A62-A0DA-C332DF7A00B6}" srcId="{26271342-4933-4E6F-A5AD-70A9E888D017}" destId="{C431C09D-0F4E-4BB1-B3E0-43C3DA7A3E98}" srcOrd="0" destOrd="0" parTransId="{85C562ED-8C9A-491F-AD4B-6B3A93344C5E}" sibTransId="{7B071C5A-560B-4AF7-A046-AC6AD5C3E25E}"/>
    <dgm:cxn modelId="{9947831B-E443-4E46-B6E7-84D6A700DDAD}" type="presOf" srcId="{00F0D59B-D725-41D8-881B-BAD93BA5C607}" destId="{E1BBF312-912F-44F8-9A6B-A98399017447}" srcOrd="0" destOrd="2" presId="urn:microsoft.com/office/officeart/2016/7/layout/ChevronBlockProcess"/>
    <dgm:cxn modelId="{29B6272F-C144-4AD8-A4D3-690720DA5CD8}" type="presOf" srcId="{98ECFD01-CDB8-4146-AF94-403FBE7CB6B2}" destId="{25F890FA-5D51-48EB-B654-CCC65A291A05}" srcOrd="0" destOrd="0" presId="urn:microsoft.com/office/officeart/2016/7/layout/ChevronBlockProcess"/>
    <dgm:cxn modelId="{C6D58537-7B92-4E77-B5B9-BB34B498B2B8}" type="presOf" srcId="{8E1C9121-9FF7-4E80-A22F-6BF2AC83DA6D}" destId="{10EA1607-63C2-4FF3-9183-BD50928B830A}" srcOrd="0" destOrd="0" presId="urn:microsoft.com/office/officeart/2016/7/layout/ChevronBlockProcess"/>
    <dgm:cxn modelId="{691EF445-F336-45EE-845A-08458D6FFCBD}" srcId="{4380AA2B-C2BD-4CB6-8DAA-C451ABF97F98}" destId="{78211EF4-5055-4A58-BD16-65E9FC3AD521}" srcOrd="1" destOrd="0" parTransId="{BD99B314-9C0F-45DA-90A7-50E09BEBB664}" sibTransId="{7A88F284-96E5-42FE-9AF2-CC94F3528D60}"/>
    <dgm:cxn modelId="{16A5F966-3983-4EF4-BF95-165062EBDB29}" srcId="{98ECFD01-CDB8-4146-AF94-403FBE7CB6B2}" destId="{D1EFA6C8-D406-4557-9808-1FD0D22D5AB4}" srcOrd="0" destOrd="0" parTransId="{10CDB6D3-AE40-4515-A644-93E6AF19F635}" sibTransId="{A762FAE1-0E9E-45D2-9CC0-94E0FF59997C}"/>
    <dgm:cxn modelId="{408F3069-BC3B-41BD-88A1-7B4FF248E729}" srcId="{4380AA2B-C2BD-4CB6-8DAA-C451ABF97F98}" destId="{26271342-4933-4E6F-A5AD-70A9E888D017}" srcOrd="2" destOrd="0" parTransId="{CDD1E20A-B590-4FB1-BB6D-32D9B07019E6}" sibTransId="{36490AEC-9315-4929-AF18-37B87AC20CB0}"/>
    <dgm:cxn modelId="{0FA94871-62D0-4AB7-83C3-C31CC7A33427}" type="presOf" srcId="{4380AA2B-C2BD-4CB6-8DAA-C451ABF97F98}" destId="{C4277DCB-8EC3-481E-BABB-FBDB95932EFB}" srcOrd="0" destOrd="0" presId="urn:microsoft.com/office/officeart/2016/7/layout/ChevronBlockProcess"/>
    <dgm:cxn modelId="{BB255E52-4799-46DB-A10B-0F5DFC6CA28A}" srcId="{26271342-4933-4E6F-A5AD-70A9E888D017}" destId="{409F864A-9B9D-4E4A-83CD-2D415F473849}" srcOrd="1" destOrd="0" parTransId="{B9717A98-5DCB-433F-9E97-CD1201AF128E}" sibTransId="{15F0D991-710A-40FE-A330-7B7E26A0F1FD}"/>
    <dgm:cxn modelId="{AB17FB56-6052-4C62-BBAF-A4B3A75C3830}" type="presOf" srcId="{409F864A-9B9D-4E4A-83CD-2D415F473849}" destId="{E1BBF312-912F-44F8-9A6B-A98399017447}" srcOrd="0" destOrd="1" presId="urn:microsoft.com/office/officeart/2016/7/layout/ChevronBlockProcess"/>
    <dgm:cxn modelId="{2C705F78-35AA-4CE5-91C4-8958A1836155}" type="presOf" srcId="{C431C09D-0F4E-4BB1-B3E0-43C3DA7A3E98}" destId="{E1BBF312-912F-44F8-9A6B-A98399017447}" srcOrd="0" destOrd="0" presId="urn:microsoft.com/office/officeart/2016/7/layout/ChevronBlockProcess"/>
    <dgm:cxn modelId="{E043CD83-9F83-4ECB-B8D8-39C960BDFDA0}" srcId="{4380AA2B-C2BD-4CB6-8DAA-C451ABF97F98}" destId="{98ECFD01-CDB8-4146-AF94-403FBE7CB6B2}" srcOrd="0" destOrd="0" parTransId="{8F7E136F-5478-4475-93BC-B5E8CFFA7ECB}" sibTransId="{7BAA9F73-1437-4443-88E6-89B1054A1D08}"/>
    <dgm:cxn modelId="{74AAC787-4783-4575-BB79-7832E96A550D}" type="presOf" srcId="{EE76F204-770A-4A2C-8F17-4FF53578D16F}" destId="{F87614D8-E784-47BE-A020-9B6C0E76D93D}" srcOrd="0" destOrd="0" presId="urn:microsoft.com/office/officeart/2016/7/layout/ChevronBlockProcess"/>
    <dgm:cxn modelId="{912199BC-45ED-42E6-8C52-942CFC56E90F}" type="presOf" srcId="{78211EF4-5055-4A58-BD16-65E9FC3AD521}" destId="{D3976907-96ED-48D1-89B8-A13865F7FC5D}" srcOrd="0" destOrd="0" presId="urn:microsoft.com/office/officeart/2016/7/layout/ChevronBlockProcess"/>
    <dgm:cxn modelId="{1F4358C0-284D-468E-AFD5-C70D309DE839}" type="presOf" srcId="{D1EFA6C8-D406-4557-9808-1FD0D22D5AB4}" destId="{391F01EB-93F0-413A-811F-BC48C6827E5C}" srcOrd="0" destOrd="0" presId="urn:microsoft.com/office/officeart/2016/7/layout/ChevronBlockProcess"/>
    <dgm:cxn modelId="{D23FBFCB-F9A6-45BF-AABB-BA65A632BC0E}" type="presOf" srcId="{5815488D-1B7A-4B4B-9044-4D04E9425ADA}" destId="{F86A61FF-3310-4AD9-9E94-51A59AC8A830}" srcOrd="0" destOrd="0" presId="urn:microsoft.com/office/officeart/2016/7/layout/ChevronBlockProcess"/>
    <dgm:cxn modelId="{0E46F8D0-523B-46FE-B632-632B8C88F279}" srcId="{98ECFD01-CDB8-4146-AF94-403FBE7CB6B2}" destId="{296CF4EF-C0B2-45F5-81F7-569D19AEE38A}" srcOrd="1" destOrd="0" parTransId="{06FE2753-A4AE-416D-AC7B-5CA8A27821C5}" sibTransId="{14BF3CFC-5C77-4232-B568-5E5AF833EF31}"/>
    <dgm:cxn modelId="{560279D3-2749-4909-82A6-57123190C65E}" srcId="{5815488D-1B7A-4B4B-9044-4D04E9425ADA}" destId="{EE76F204-770A-4A2C-8F17-4FF53578D16F}" srcOrd="0" destOrd="0" parTransId="{4319C0EE-3049-47F8-9BA2-A1362893DE5B}" sibTransId="{3531397D-7B3D-464B-984B-F63DEBAA8D8A}"/>
    <dgm:cxn modelId="{C84738DC-A89D-4ADE-A60E-D4DE6E0B64A9}" type="presOf" srcId="{26271342-4933-4E6F-A5AD-70A9E888D017}" destId="{E9C9701D-4925-40F8-971E-21D92C3CF7FB}" srcOrd="0" destOrd="0" presId="urn:microsoft.com/office/officeart/2016/7/layout/ChevronBlockProcess"/>
    <dgm:cxn modelId="{5CB9EDEF-AC8B-43E1-84DF-AE918CCA409B}" srcId="{78211EF4-5055-4A58-BD16-65E9FC3AD521}" destId="{8E1C9121-9FF7-4E80-A22F-6BF2AC83DA6D}" srcOrd="0" destOrd="0" parTransId="{50170CE3-1FCB-49C4-84F1-9ADA3CAEC46A}" sibTransId="{7F931117-BCC7-4A9B-A0E4-A729EAF65ED5}"/>
    <dgm:cxn modelId="{E0359EF4-2C28-4387-B0E2-069E458E783B}" type="presOf" srcId="{296CF4EF-C0B2-45F5-81F7-569D19AEE38A}" destId="{391F01EB-93F0-413A-811F-BC48C6827E5C}" srcOrd="0" destOrd="1" presId="urn:microsoft.com/office/officeart/2016/7/layout/ChevronBlockProcess"/>
    <dgm:cxn modelId="{000CCAF6-2A5C-4D88-A7AB-714A056CFB39}" srcId="{26271342-4933-4E6F-A5AD-70A9E888D017}" destId="{00F0D59B-D725-41D8-881B-BAD93BA5C607}" srcOrd="2" destOrd="0" parTransId="{925BA0D1-A190-4FE4-8118-DC30818C0019}" sibTransId="{6C32B0A9-2F72-4395-A2C6-11F628940629}"/>
    <dgm:cxn modelId="{9175E4F6-1F5F-4935-A7B5-9C1B6521D946}" srcId="{4380AA2B-C2BD-4CB6-8DAA-C451ABF97F98}" destId="{5815488D-1B7A-4B4B-9044-4D04E9425ADA}" srcOrd="3" destOrd="0" parTransId="{5D1F6DDB-30A2-4EE5-9290-96DFD4B02A23}" sibTransId="{3556125C-736E-450D-9B0C-A25605B0E784}"/>
    <dgm:cxn modelId="{D11D7E2C-BCC5-4764-8EA3-AB4B9CD00A91}" type="presParOf" srcId="{C4277DCB-8EC3-481E-BABB-FBDB95932EFB}" destId="{D4579FD2-BB6B-4F33-A4DE-001BBDBEEAD3}" srcOrd="0" destOrd="0" presId="urn:microsoft.com/office/officeart/2016/7/layout/ChevronBlockProcess"/>
    <dgm:cxn modelId="{54FC5281-923E-4997-A8E1-79D21DDF3378}" type="presParOf" srcId="{D4579FD2-BB6B-4F33-A4DE-001BBDBEEAD3}" destId="{25F890FA-5D51-48EB-B654-CCC65A291A05}" srcOrd="0" destOrd="0" presId="urn:microsoft.com/office/officeart/2016/7/layout/ChevronBlockProcess"/>
    <dgm:cxn modelId="{6A085739-4263-40AC-BC0C-F9E50AC86701}" type="presParOf" srcId="{D4579FD2-BB6B-4F33-A4DE-001BBDBEEAD3}" destId="{391F01EB-93F0-413A-811F-BC48C6827E5C}" srcOrd="1" destOrd="0" presId="urn:microsoft.com/office/officeart/2016/7/layout/ChevronBlockProcess"/>
    <dgm:cxn modelId="{56990FDC-6906-4D7A-B59B-785CFBD9CC9B}" type="presParOf" srcId="{C4277DCB-8EC3-481E-BABB-FBDB95932EFB}" destId="{03B9E515-6E02-4FCB-AD9F-673BB5251C06}" srcOrd="1" destOrd="0" presId="urn:microsoft.com/office/officeart/2016/7/layout/ChevronBlockProcess"/>
    <dgm:cxn modelId="{8799A00F-04FD-4B86-A20F-63D29E7640C9}" type="presParOf" srcId="{C4277DCB-8EC3-481E-BABB-FBDB95932EFB}" destId="{EC03AADB-7C19-46A1-A2CD-F6DA3E885233}" srcOrd="2" destOrd="0" presId="urn:microsoft.com/office/officeart/2016/7/layout/ChevronBlockProcess"/>
    <dgm:cxn modelId="{1420DE34-C37B-43C6-94EB-557F3EC594FF}" type="presParOf" srcId="{EC03AADB-7C19-46A1-A2CD-F6DA3E885233}" destId="{D3976907-96ED-48D1-89B8-A13865F7FC5D}" srcOrd="0" destOrd="0" presId="urn:microsoft.com/office/officeart/2016/7/layout/ChevronBlockProcess"/>
    <dgm:cxn modelId="{E7EFC18F-ECCD-4D09-A67E-BDCDF8AE8218}" type="presParOf" srcId="{EC03AADB-7C19-46A1-A2CD-F6DA3E885233}" destId="{10EA1607-63C2-4FF3-9183-BD50928B830A}" srcOrd="1" destOrd="0" presId="urn:microsoft.com/office/officeart/2016/7/layout/ChevronBlockProcess"/>
    <dgm:cxn modelId="{E014D82E-C5EC-4F56-A8DB-7E25E1E5844D}" type="presParOf" srcId="{C4277DCB-8EC3-481E-BABB-FBDB95932EFB}" destId="{AD469D8C-2FC0-47AF-9D2A-7E4D21B5CAF3}" srcOrd="3" destOrd="0" presId="urn:microsoft.com/office/officeart/2016/7/layout/ChevronBlockProcess"/>
    <dgm:cxn modelId="{2EDA51F7-F820-4DE6-8C42-C6761A7D1692}" type="presParOf" srcId="{C4277DCB-8EC3-481E-BABB-FBDB95932EFB}" destId="{FBFE3DB5-29BD-41DE-8F5F-32805FF718E1}" srcOrd="4" destOrd="0" presId="urn:microsoft.com/office/officeart/2016/7/layout/ChevronBlockProcess"/>
    <dgm:cxn modelId="{E57BB6B3-8E5F-431E-933C-10771B0F0EFD}" type="presParOf" srcId="{FBFE3DB5-29BD-41DE-8F5F-32805FF718E1}" destId="{E9C9701D-4925-40F8-971E-21D92C3CF7FB}" srcOrd="0" destOrd="0" presId="urn:microsoft.com/office/officeart/2016/7/layout/ChevronBlockProcess"/>
    <dgm:cxn modelId="{6C39ECED-51DF-46E2-82C6-E2E6C279658E}" type="presParOf" srcId="{FBFE3DB5-29BD-41DE-8F5F-32805FF718E1}" destId="{E1BBF312-912F-44F8-9A6B-A98399017447}" srcOrd="1" destOrd="0" presId="urn:microsoft.com/office/officeart/2016/7/layout/ChevronBlockProcess"/>
    <dgm:cxn modelId="{AB522E90-53A8-4AE1-816C-4169CE1CBEB4}" type="presParOf" srcId="{C4277DCB-8EC3-481E-BABB-FBDB95932EFB}" destId="{45D1547F-99F0-48D3-9AB9-5E80BAD6CD2A}" srcOrd="5" destOrd="0" presId="urn:microsoft.com/office/officeart/2016/7/layout/ChevronBlockProcess"/>
    <dgm:cxn modelId="{0F5C53B1-E063-4D4B-922E-3B29B1B0DC21}" type="presParOf" srcId="{C4277DCB-8EC3-481E-BABB-FBDB95932EFB}" destId="{3199E0A2-2165-49AF-88FF-3BE6691C9A15}" srcOrd="6" destOrd="0" presId="urn:microsoft.com/office/officeart/2016/7/layout/ChevronBlockProcess"/>
    <dgm:cxn modelId="{639AEA00-C389-4E94-A202-99BB8612E8C9}" type="presParOf" srcId="{3199E0A2-2165-49AF-88FF-3BE6691C9A15}" destId="{F86A61FF-3310-4AD9-9E94-51A59AC8A830}" srcOrd="0" destOrd="0" presId="urn:microsoft.com/office/officeart/2016/7/layout/ChevronBlockProcess"/>
    <dgm:cxn modelId="{BF91E208-351C-49C1-AEAB-8BE00A109AB0}" type="presParOf" srcId="{3199E0A2-2165-49AF-88FF-3BE6691C9A15}" destId="{F87614D8-E784-47BE-A020-9B6C0E76D93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282FFD-6D5B-40AB-8DE9-9571B4F7BEDF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93AEDD-C7DC-457F-98E8-0956305EE93B}">
      <dgm:prSet/>
      <dgm:spPr/>
      <dgm:t>
        <a:bodyPr/>
        <a:lstStyle/>
        <a:p>
          <a:r>
            <a:rPr lang="en-US" dirty="0"/>
            <a:t>Geen </a:t>
          </a:r>
          <a:r>
            <a:rPr lang="en-US" dirty="0" err="1"/>
            <a:t>verantwoordelijkheid</a:t>
          </a:r>
          <a:r>
            <a:rPr lang="en-US" dirty="0"/>
            <a:t> van de school</a:t>
          </a:r>
        </a:p>
      </dgm:t>
    </dgm:pt>
    <dgm:pt modelId="{CBBF1037-8FC2-4A15-965D-ABD115A61A24}" type="parTrans" cxnId="{3CE3101E-3780-4957-B6B7-B41E0E2F323A}">
      <dgm:prSet/>
      <dgm:spPr/>
      <dgm:t>
        <a:bodyPr/>
        <a:lstStyle/>
        <a:p>
          <a:endParaRPr lang="en-US"/>
        </a:p>
      </dgm:t>
    </dgm:pt>
    <dgm:pt modelId="{53312279-EBE7-4223-AEC6-225DBBDAB542}" type="sibTrans" cxnId="{3CE3101E-3780-4957-B6B7-B41E0E2F323A}">
      <dgm:prSet/>
      <dgm:spPr/>
      <dgm:t>
        <a:bodyPr/>
        <a:lstStyle/>
        <a:p>
          <a:endParaRPr lang="en-US"/>
        </a:p>
      </dgm:t>
    </dgm:pt>
    <dgm:pt modelId="{E670BE03-72E1-4034-B661-138996E72D85}">
      <dgm:prSet/>
      <dgm:spPr/>
      <dgm:t>
        <a:bodyPr/>
        <a:lstStyle/>
        <a:p>
          <a:r>
            <a:rPr lang="en-US" dirty="0" err="1"/>
            <a:t>Zindelijke</a:t>
          </a:r>
          <a:r>
            <a:rPr lang="en-US" dirty="0"/>
            <a:t> </a:t>
          </a:r>
          <a:r>
            <a:rPr lang="en-US" dirty="0" err="1"/>
            <a:t>kleuters</a:t>
          </a:r>
          <a:r>
            <a:rPr lang="en-US" dirty="0"/>
            <a:t> </a:t>
          </a:r>
          <a:r>
            <a:rPr lang="en-US" dirty="0" err="1"/>
            <a:t>recht</a:t>
          </a:r>
          <a:r>
            <a:rPr lang="en-US" dirty="0"/>
            <a:t> op </a:t>
          </a:r>
          <a:r>
            <a:rPr lang="en-US" dirty="0" err="1"/>
            <a:t>voldoende</a:t>
          </a:r>
          <a:r>
            <a:rPr lang="en-US" dirty="0"/>
            <a:t> </a:t>
          </a:r>
          <a:r>
            <a:rPr lang="en-US" dirty="0" err="1"/>
            <a:t>onderwijsleertijd</a:t>
          </a:r>
          <a:endParaRPr lang="en-US" dirty="0"/>
        </a:p>
      </dgm:t>
    </dgm:pt>
    <dgm:pt modelId="{EA22E7F8-544A-4278-A264-C591AAF9EA69}" type="parTrans" cxnId="{CB4B9EDC-E0FF-4B21-A008-0A627B650F77}">
      <dgm:prSet/>
      <dgm:spPr/>
      <dgm:t>
        <a:bodyPr/>
        <a:lstStyle/>
        <a:p>
          <a:endParaRPr lang="en-US"/>
        </a:p>
      </dgm:t>
    </dgm:pt>
    <dgm:pt modelId="{FC8CD824-38AF-4DBA-A72B-5DC19D4A555F}" type="sibTrans" cxnId="{CB4B9EDC-E0FF-4B21-A008-0A627B650F77}">
      <dgm:prSet/>
      <dgm:spPr/>
      <dgm:t>
        <a:bodyPr/>
        <a:lstStyle/>
        <a:p>
          <a:endParaRPr lang="en-US"/>
        </a:p>
      </dgm:t>
    </dgm:pt>
    <dgm:pt modelId="{369CFF58-CA9B-4C21-A448-B9623D1B620F}">
      <dgm:prSet/>
      <dgm:spPr/>
      <dgm:t>
        <a:bodyPr/>
        <a:lstStyle/>
        <a:p>
          <a:r>
            <a:rPr lang="en-US"/>
            <a:t>Zindelijk = schoolrijpheid tenzij medische oorzaak</a:t>
          </a:r>
        </a:p>
      </dgm:t>
    </dgm:pt>
    <dgm:pt modelId="{7BF5BDE8-B747-4A23-99A6-805533B8D456}" type="parTrans" cxnId="{A08C2DD8-8619-44B0-A0A2-5D9113F1F6E1}">
      <dgm:prSet/>
      <dgm:spPr/>
      <dgm:t>
        <a:bodyPr/>
        <a:lstStyle/>
        <a:p>
          <a:endParaRPr lang="nl-BE"/>
        </a:p>
      </dgm:t>
    </dgm:pt>
    <dgm:pt modelId="{1275D485-2961-461A-87CE-C86A7A9FB29C}" type="sibTrans" cxnId="{A08C2DD8-8619-44B0-A0A2-5D9113F1F6E1}">
      <dgm:prSet/>
      <dgm:spPr/>
      <dgm:t>
        <a:bodyPr/>
        <a:lstStyle/>
        <a:p>
          <a:endParaRPr lang="nl-BE"/>
        </a:p>
      </dgm:t>
    </dgm:pt>
    <dgm:pt modelId="{1E71151B-5F23-470C-A551-594507DC5AEB}" type="pres">
      <dgm:prSet presAssocID="{C0282FFD-6D5B-40AB-8DE9-9571B4F7BEDF}" presName="linear" presStyleCnt="0">
        <dgm:presLayoutVars>
          <dgm:animLvl val="lvl"/>
          <dgm:resizeHandles val="exact"/>
        </dgm:presLayoutVars>
      </dgm:prSet>
      <dgm:spPr/>
    </dgm:pt>
    <dgm:pt modelId="{DCB0E35C-9D1F-459A-82FF-075B2DB81E63}" type="pres">
      <dgm:prSet presAssocID="{1C93AEDD-C7DC-457F-98E8-0956305EE9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17DA68-4CE2-4BA0-A7C3-7E70CA0ADEA3}" type="pres">
      <dgm:prSet presAssocID="{53312279-EBE7-4223-AEC6-225DBBDAB542}" presName="spacer" presStyleCnt="0"/>
      <dgm:spPr/>
    </dgm:pt>
    <dgm:pt modelId="{A3E6BB42-288A-41C1-86DA-905BDF814FF8}" type="pres">
      <dgm:prSet presAssocID="{369CFF58-CA9B-4C21-A448-B9623D1B62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6FD5C3-1D3E-4B8C-9BAB-C9C71E98B120}" type="pres">
      <dgm:prSet presAssocID="{1275D485-2961-461A-87CE-C86A7A9FB29C}" presName="spacer" presStyleCnt="0"/>
      <dgm:spPr/>
    </dgm:pt>
    <dgm:pt modelId="{9E539609-3638-43CA-8D2B-DED43A26CC76}" type="pres">
      <dgm:prSet presAssocID="{E670BE03-72E1-4034-B661-138996E72D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CE3101E-3780-4957-B6B7-B41E0E2F323A}" srcId="{C0282FFD-6D5B-40AB-8DE9-9571B4F7BEDF}" destId="{1C93AEDD-C7DC-457F-98E8-0956305EE93B}" srcOrd="0" destOrd="0" parTransId="{CBBF1037-8FC2-4A15-965D-ABD115A61A24}" sibTransId="{53312279-EBE7-4223-AEC6-225DBBDAB542}"/>
    <dgm:cxn modelId="{49C322B4-AF80-4E96-BC86-F4F3F5A27804}" type="presOf" srcId="{E670BE03-72E1-4034-B661-138996E72D85}" destId="{9E539609-3638-43CA-8D2B-DED43A26CC76}" srcOrd="0" destOrd="0" presId="urn:microsoft.com/office/officeart/2005/8/layout/vList2"/>
    <dgm:cxn modelId="{3CEE3FC4-41B9-4407-8528-3F8ABA4C1798}" type="presOf" srcId="{1C93AEDD-C7DC-457F-98E8-0956305EE93B}" destId="{DCB0E35C-9D1F-459A-82FF-075B2DB81E63}" srcOrd="0" destOrd="0" presId="urn:microsoft.com/office/officeart/2005/8/layout/vList2"/>
    <dgm:cxn modelId="{A08C2DD8-8619-44B0-A0A2-5D9113F1F6E1}" srcId="{C0282FFD-6D5B-40AB-8DE9-9571B4F7BEDF}" destId="{369CFF58-CA9B-4C21-A448-B9623D1B620F}" srcOrd="1" destOrd="0" parTransId="{7BF5BDE8-B747-4A23-99A6-805533B8D456}" sibTransId="{1275D485-2961-461A-87CE-C86A7A9FB29C}"/>
    <dgm:cxn modelId="{CB4B9EDC-E0FF-4B21-A008-0A627B650F77}" srcId="{C0282FFD-6D5B-40AB-8DE9-9571B4F7BEDF}" destId="{E670BE03-72E1-4034-B661-138996E72D85}" srcOrd="2" destOrd="0" parTransId="{EA22E7F8-544A-4278-A264-C591AAF9EA69}" sibTransId="{FC8CD824-38AF-4DBA-A72B-5DC19D4A555F}"/>
    <dgm:cxn modelId="{2A4DF1DE-5BD2-45DC-A087-A295158B8DEC}" type="presOf" srcId="{369CFF58-CA9B-4C21-A448-B9623D1B620F}" destId="{A3E6BB42-288A-41C1-86DA-905BDF814FF8}" srcOrd="0" destOrd="0" presId="urn:microsoft.com/office/officeart/2005/8/layout/vList2"/>
    <dgm:cxn modelId="{A9B049F4-E9FC-4893-8B79-FBABA7C31716}" type="presOf" srcId="{C0282FFD-6D5B-40AB-8DE9-9571B4F7BEDF}" destId="{1E71151B-5F23-470C-A551-594507DC5AEB}" srcOrd="0" destOrd="0" presId="urn:microsoft.com/office/officeart/2005/8/layout/vList2"/>
    <dgm:cxn modelId="{96AA1553-7A1C-45B4-8629-FCD1B328457F}" type="presParOf" srcId="{1E71151B-5F23-470C-A551-594507DC5AEB}" destId="{DCB0E35C-9D1F-459A-82FF-075B2DB81E63}" srcOrd="0" destOrd="0" presId="urn:microsoft.com/office/officeart/2005/8/layout/vList2"/>
    <dgm:cxn modelId="{BD01A3A3-F169-4D23-B226-7D2D3F3A8A53}" type="presParOf" srcId="{1E71151B-5F23-470C-A551-594507DC5AEB}" destId="{FA17DA68-4CE2-4BA0-A7C3-7E70CA0ADEA3}" srcOrd="1" destOrd="0" presId="urn:microsoft.com/office/officeart/2005/8/layout/vList2"/>
    <dgm:cxn modelId="{F4507A45-1091-43E2-8F07-4D8CE1961B3F}" type="presParOf" srcId="{1E71151B-5F23-470C-A551-594507DC5AEB}" destId="{A3E6BB42-288A-41C1-86DA-905BDF814FF8}" srcOrd="2" destOrd="0" presId="urn:microsoft.com/office/officeart/2005/8/layout/vList2"/>
    <dgm:cxn modelId="{FAB84668-3E04-49F7-A819-F0D6D903CACD}" type="presParOf" srcId="{1E71151B-5F23-470C-A551-594507DC5AEB}" destId="{426FD5C3-1D3E-4B8C-9BAB-C9C71E98B120}" srcOrd="3" destOrd="0" presId="urn:microsoft.com/office/officeart/2005/8/layout/vList2"/>
    <dgm:cxn modelId="{1FF09C4E-6407-4D7C-9BFB-EFA244AAB1D2}" type="presParOf" srcId="{1E71151B-5F23-470C-A551-594507DC5AEB}" destId="{9E539609-3638-43CA-8D2B-DED43A26CC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273F0-5B34-4108-8679-723AF5CB4B08}">
      <dsp:nvSpPr>
        <dsp:cNvPr id="0" name=""/>
        <dsp:cNvSpPr/>
      </dsp:nvSpPr>
      <dsp:spPr>
        <a:xfrm>
          <a:off x="0" y="0"/>
          <a:ext cx="645194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58788-0956-49B0-9024-30B40041AD8D}">
      <dsp:nvSpPr>
        <dsp:cNvPr id="0" name=""/>
        <dsp:cNvSpPr/>
      </dsp:nvSpPr>
      <dsp:spPr>
        <a:xfrm>
          <a:off x="0" y="0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Geen speelgoedjesdag meer op woensdag.</a:t>
          </a:r>
          <a:endParaRPr lang="en-US" sz="2700" kern="1200"/>
        </a:p>
      </dsp:txBody>
      <dsp:txXfrm>
        <a:off x="0" y="0"/>
        <a:ext cx="6451943" cy="1116971"/>
      </dsp:txXfrm>
    </dsp:sp>
    <dsp:sp modelId="{E2A2A064-1078-468C-9818-9187B1433176}">
      <dsp:nvSpPr>
        <dsp:cNvPr id="0" name=""/>
        <dsp:cNvSpPr/>
      </dsp:nvSpPr>
      <dsp:spPr>
        <a:xfrm>
          <a:off x="0" y="1116971"/>
          <a:ext cx="6451943" cy="0"/>
        </a:xfrm>
        <a:prstGeom prst="line">
          <a:avLst/>
        </a:prstGeom>
        <a:solidFill>
          <a:schemeClr val="accent5">
            <a:hueOff val="3625003"/>
            <a:satOff val="-21162"/>
            <a:lumOff val="-1699"/>
            <a:alphaOff val="0"/>
          </a:schemeClr>
        </a:solidFill>
        <a:ln w="19050" cap="flat" cmpd="sng" algn="ctr">
          <a:solidFill>
            <a:schemeClr val="accent5">
              <a:hueOff val="3625003"/>
              <a:satOff val="-21162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0DB3F-7591-4EF6-9E6A-11A5F280CAE4}">
      <dsp:nvSpPr>
        <dsp:cNvPr id="0" name=""/>
        <dsp:cNvSpPr/>
      </dsp:nvSpPr>
      <dsp:spPr>
        <a:xfrm>
          <a:off x="0" y="1116971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Grijze kleuterpoort opent ‘s ochtends pas om 08.15 uur.</a:t>
          </a:r>
          <a:endParaRPr lang="en-US" sz="2700" kern="1200"/>
        </a:p>
      </dsp:txBody>
      <dsp:txXfrm>
        <a:off x="0" y="1116971"/>
        <a:ext cx="6451943" cy="1116971"/>
      </dsp:txXfrm>
    </dsp:sp>
    <dsp:sp modelId="{56344E76-BACF-4486-BB58-9025B650A75B}">
      <dsp:nvSpPr>
        <dsp:cNvPr id="0" name=""/>
        <dsp:cNvSpPr/>
      </dsp:nvSpPr>
      <dsp:spPr>
        <a:xfrm>
          <a:off x="0" y="2233943"/>
          <a:ext cx="6451943" cy="0"/>
        </a:xfrm>
        <a:prstGeom prst="line">
          <a:avLst/>
        </a:prstGeom>
        <a:solidFill>
          <a:schemeClr val="accent5">
            <a:hueOff val="7250006"/>
            <a:satOff val="-42323"/>
            <a:lumOff val="-3398"/>
            <a:alphaOff val="0"/>
          </a:schemeClr>
        </a:solidFill>
        <a:ln w="19050" cap="flat" cmpd="sng" algn="ctr">
          <a:solidFill>
            <a:schemeClr val="accent5">
              <a:hueOff val="7250006"/>
              <a:satOff val="-42323"/>
              <a:lumOff val="-33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41943-7F3C-4F70-B6D3-F2BCF3E9E6F2}">
      <dsp:nvSpPr>
        <dsp:cNvPr id="0" name=""/>
        <dsp:cNvSpPr/>
      </dsp:nvSpPr>
      <dsp:spPr>
        <a:xfrm>
          <a:off x="0" y="2233943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Elke vrijdag gratis fruit voor elke leerling gedurende het hele schooljaar.</a:t>
          </a:r>
          <a:endParaRPr lang="en-US" sz="2700" kern="1200"/>
        </a:p>
      </dsp:txBody>
      <dsp:txXfrm>
        <a:off x="0" y="2233943"/>
        <a:ext cx="6451943" cy="1116971"/>
      </dsp:txXfrm>
    </dsp:sp>
    <dsp:sp modelId="{EC6B30DA-253D-4668-B4B5-506743E48331}">
      <dsp:nvSpPr>
        <dsp:cNvPr id="0" name=""/>
        <dsp:cNvSpPr/>
      </dsp:nvSpPr>
      <dsp:spPr>
        <a:xfrm>
          <a:off x="0" y="3350915"/>
          <a:ext cx="6451943" cy="0"/>
        </a:xfrm>
        <a:prstGeom prst="line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accent5">
              <a:hueOff val="10875008"/>
              <a:satOff val="-63485"/>
              <a:lumOff val="-5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947D3-1EA4-4895-BEA0-BCD15DFDF8B5}">
      <dsp:nvSpPr>
        <dsp:cNvPr id="0" name=""/>
        <dsp:cNvSpPr/>
      </dsp:nvSpPr>
      <dsp:spPr>
        <a:xfrm>
          <a:off x="0" y="3350915"/>
          <a:ext cx="6451943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Nieuwe toegang voor de lagere school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0" y="3350915"/>
        <a:ext cx="6451943" cy="11169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B07CA-0994-4868-AA63-B197F745B6A7}">
      <dsp:nvSpPr>
        <dsp:cNvPr id="0" name=""/>
        <dsp:cNvSpPr/>
      </dsp:nvSpPr>
      <dsp:spPr>
        <a:xfrm>
          <a:off x="3711" y="34773"/>
          <a:ext cx="2231954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800" kern="1200"/>
            <a:t>Juf Tine </a:t>
          </a:r>
          <a:endParaRPr lang="en-US" sz="1800" kern="1200"/>
        </a:p>
      </dsp:txBody>
      <dsp:txXfrm>
        <a:off x="3711" y="34773"/>
        <a:ext cx="2231954" cy="518400"/>
      </dsp:txXfrm>
    </dsp:sp>
    <dsp:sp modelId="{D3040E64-22EF-4B5B-91E6-9497F60A3265}">
      <dsp:nvSpPr>
        <dsp:cNvPr id="0" name=""/>
        <dsp:cNvSpPr/>
      </dsp:nvSpPr>
      <dsp:spPr>
        <a:xfrm>
          <a:off x="3711" y="553173"/>
          <a:ext cx="2231954" cy="2569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Algemene SES/zorgwerking in peuter-1</a:t>
          </a:r>
          <a:r>
            <a:rPr lang="nl-BE" sz="1800" kern="1200" baseline="30000"/>
            <a:t>ste</a:t>
          </a:r>
          <a:r>
            <a:rPr lang="nl-BE" sz="1800" kern="1200"/>
            <a:t> kleuterklas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SES/zorgwerking rond rekenvaardigheden in 2</a:t>
          </a:r>
          <a:r>
            <a:rPr lang="nl-BE" sz="1800" kern="1200" baseline="30000"/>
            <a:t>de</a:t>
          </a:r>
          <a:r>
            <a:rPr lang="nl-BE" sz="1800" kern="1200"/>
            <a:t> en 3</a:t>
          </a:r>
          <a:r>
            <a:rPr lang="nl-BE" sz="1800" kern="1200" baseline="30000"/>
            <a:t>de</a:t>
          </a:r>
          <a:r>
            <a:rPr lang="nl-BE" sz="1800" kern="1200"/>
            <a:t> kleuterklas</a:t>
          </a:r>
          <a:endParaRPr lang="en-US" sz="1800" kern="1200"/>
        </a:p>
      </dsp:txBody>
      <dsp:txXfrm>
        <a:off x="3711" y="553173"/>
        <a:ext cx="2231954" cy="2569320"/>
      </dsp:txXfrm>
    </dsp:sp>
    <dsp:sp modelId="{904078CF-8846-42F2-961A-71C7FEFEE33D}">
      <dsp:nvSpPr>
        <dsp:cNvPr id="0" name=""/>
        <dsp:cNvSpPr/>
      </dsp:nvSpPr>
      <dsp:spPr>
        <a:xfrm>
          <a:off x="2548140" y="34773"/>
          <a:ext cx="2231954" cy="518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800" kern="1200"/>
            <a:t>Juf Laure </a:t>
          </a:r>
          <a:endParaRPr lang="en-US" sz="1800" kern="1200"/>
        </a:p>
      </dsp:txBody>
      <dsp:txXfrm>
        <a:off x="2548140" y="34773"/>
        <a:ext cx="2231954" cy="518400"/>
      </dsp:txXfrm>
    </dsp:sp>
    <dsp:sp modelId="{40655190-86A2-4C52-8DC5-F72EDA5B4833}">
      <dsp:nvSpPr>
        <dsp:cNvPr id="0" name=""/>
        <dsp:cNvSpPr/>
      </dsp:nvSpPr>
      <dsp:spPr>
        <a:xfrm>
          <a:off x="2548140" y="553173"/>
          <a:ext cx="2231954" cy="25693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SES/zorgwerking rond taalvaardigheden in 2</a:t>
          </a:r>
          <a:r>
            <a:rPr lang="nl-BE" sz="1800" kern="1200" baseline="30000" dirty="0"/>
            <a:t>de</a:t>
          </a:r>
          <a:r>
            <a:rPr lang="nl-BE" sz="1800" kern="1200" dirty="0"/>
            <a:t> en 3</a:t>
          </a:r>
          <a:r>
            <a:rPr lang="nl-BE" sz="1800" kern="1200" baseline="30000" dirty="0"/>
            <a:t>de</a:t>
          </a:r>
          <a:r>
            <a:rPr lang="nl-BE" sz="1800" kern="1200" dirty="0"/>
            <a:t> kleuterklas</a:t>
          </a:r>
          <a:endParaRPr lang="en-US" sz="1800" kern="1200" dirty="0"/>
        </a:p>
      </dsp:txBody>
      <dsp:txXfrm>
        <a:off x="2548140" y="553173"/>
        <a:ext cx="2231954" cy="2569320"/>
      </dsp:txXfrm>
    </dsp:sp>
    <dsp:sp modelId="{A2138B27-33BA-4D85-BCE7-5A6B0D2DFEDA}">
      <dsp:nvSpPr>
        <dsp:cNvPr id="0" name=""/>
        <dsp:cNvSpPr/>
      </dsp:nvSpPr>
      <dsp:spPr>
        <a:xfrm>
          <a:off x="5092568" y="34773"/>
          <a:ext cx="2231954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800" kern="1200" dirty="0"/>
            <a:t>Juf Evelien</a:t>
          </a:r>
          <a:endParaRPr lang="en-US" sz="1800" kern="1200" dirty="0"/>
        </a:p>
      </dsp:txBody>
      <dsp:txXfrm>
        <a:off x="5092568" y="34773"/>
        <a:ext cx="2231954" cy="518400"/>
      </dsp:txXfrm>
    </dsp:sp>
    <dsp:sp modelId="{1F118E7B-55CB-4BAF-AA2D-21E1221E7B48}">
      <dsp:nvSpPr>
        <dsp:cNvPr id="0" name=""/>
        <dsp:cNvSpPr/>
      </dsp:nvSpPr>
      <dsp:spPr>
        <a:xfrm>
          <a:off x="5092568" y="553173"/>
          <a:ext cx="2231954" cy="25693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Sociaal –emotionele vaardigheden</a:t>
          </a:r>
          <a:endParaRPr lang="en-US" sz="1800" kern="1200" dirty="0"/>
        </a:p>
      </dsp:txBody>
      <dsp:txXfrm>
        <a:off x="5092568" y="553173"/>
        <a:ext cx="2231954" cy="2569320"/>
      </dsp:txXfrm>
    </dsp:sp>
    <dsp:sp modelId="{0C6C856C-D9EC-4084-A6D6-4041C5B80FEF}">
      <dsp:nvSpPr>
        <dsp:cNvPr id="0" name=""/>
        <dsp:cNvSpPr/>
      </dsp:nvSpPr>
      <dsp:spPr>
        <a:xfrm>
          <a:off x="7636996" y="34773"/>
          <a:ext cx="2231954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800" kern="1200" dirty="0"/>
            <a:t>Juf Daisy</a:t>
          </a:r>
          <a:endParaRPr lang="en-US" sz="1800" kern="1200" dirty="0"/>
        </a:p>
      </dsp:txBody>
      <dsp:txXfrm>
        <a:off x="7636996" y="34773"/>
        <a:ext cx="2231954" cy="518400"/>
      </dsp:txXfrm>
    </dsp:sp>
    <dsp:sp modelId="{7C7A65FE-E2C9-41C5-8992-251EFD70B73E}">
      <dsp:nvSpPr>
        <dsp:cNvPr id="0" name=""/>
        <dsp:cNvSpPr/>
      </dsp:nvSpPr>
      <dsp:spPr>
        <a:xfrm>
          <a:off x="7636996" y="553173"/>
          <a:ext cx="2231954" cy="25693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Zorgco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 coördineren van de zorg – zorggesprekken </a:t>
          </a:r>
          <a:endParaRPr lang="en-US" sz="1800" kern="1200" dirty="0"/>
        </a:p>
      </dsp:txBody>
      <dsp:txXfrm>
        <a:off x="7636996" y="553173"/>
        <a:ext cx="2231954" cy="2569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B07CA-0994-4868-AA63-B197F745B6A7}">
      <dsp:nvSpPr>
        <dsp:cNvPr id="0" name=""/>
        <dsp:cNvSpPr/>
      </dsp:nvSpPr>
      <dsp:spPr>
        <a:xfrm>
          <a:off x="48" y="43283"/>
          <a:ext cx="4613348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3100" kern="1200"/>
            <a:t>Juf Mieke</a:t>
          </a:r>
          <a:endParaRPr lang="en-US" sz="3100" kern="1200"/>
        </a:p>
      </dsp:txBody>
      <dsp:txXfrm>
        <a:off x="48" y="43283"/>
        <a:ext cx="4613348" cy="892800"/>
      </dsp:txXfrm>
    </dsp:sp>
    <dsp:sp modelId="{D3040E64-22EF-4B5B-91E6-9497F60A3265}">
      <dsp:nvSpPr>
        <dsp:cNvPr id="0" name=""/>
        <dsp:cNvSpPr/>
      </dsp:nvSpPr>
      <dsp:spPr>
        <a:xfrm>
          <a:off x="48" y="936083"/>
          <a:ext cx="4613348" cy="21779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Kleuterturnen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Leren fietsen 2de kleuterklas – uitleg </a:t>
          </a:r>
        </a:p>
      </dsp:txBody>
      <dsp:txXfrm>
        <a:off x="48" y="936083"/>
        <a:ext cx="4613348" cy="2177900"/>
      </dsp:txXfrm>
    </dsp:sp>
    <dsp:sp modelId="{7A229597-8EE2-42B9-A151-D9F8DD509A6B}">
      <dsp:nvSpPr>
        <dsp:cNvPr id="0" name=""/>
        <dsp:cNvSpPr/>
      </dsp:nvSpPr>
      <dsp:spPr>
        <a:xfrm>
          <a:off x="5259265" y="43283"/>
          <a:ext cx="4613348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3100" kern="1200"/>
            <a:t>Juf Annelien/ Juf Lore </a:t>
          </a:r>
          <a:endParaRPr lang="en-US" sz="3100" kern="1200"/>
        </a:p>
      </dsp:txBody>
      <dsp:txXfrm>
        <a:off x="5259265" y="43283"/>
        <a:ext cx="4613348" cy="892800"/>
      </dsp:txXfrm>
    </dsp:sp>
    <dsp:sp modelId="{121C4F36-9B14-49E9-AFF4-FB84F41E7483}">
      <dsp:nvSpPr>
        <dsp:cNvPr id="0" name=""/>
        <dsp:cNvSpPr/>
      </dsp:nvSpPr>
      <dsp:spPr>
        <a:xfrm>
          <a:off x="5259265" y="936083"/>
          <a:ext cx="4613348" cy="21779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100" kern="1200"/>
            <a:t>Groot en fijn motorische vaardigheden via schrijfdans</a:t>
          </a:r>
          <a:endParaRPr lang="en-US" sz="3100" kern="1200"/>
        </a:p>
      </dsp:txBody>
      <dsp:txXfrm>
        <a:off x="5259265" y="936083"/>
        <a:ext cx="4613348" cy="21779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6225-61F5-4C87-92DF-845B05E5C5A5}">
      <dsp:nvSpPr>
        <dsp:cNvPr id="0" name=""/>
        <dsp:cNvSpPr/>
      </dsp:nvSpPr>
      <dsp:spPr>
        <a:xfrm>
          <a:off x="0" y="492"/>
          <a:ext cx="9872871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98C05-90DE-4263-8989-C8FD4B573CDB}">
      <dsp:nvSpPr>
        <dsp:cNvPr id="0" name=""/>
        <dsp:cNvSpPr/>
      </dsp:nvSpPr>
      <dsp:spPr>
        <a:xfrm>
          <a:off x="348965" y="260053"/>
          <a:ext cx="634482" cy="634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67B16-E052-4A5A-9477-994FBF83C61F}">
      <dsp:nvSpPr>
        <dsp:cNvPr id="0" name=""/>
        <dsp:cNvSpPr/>
      </dsp:nvSpPr>
      <dsp:spPr>
        <a:xfrm>
          <a:off x="1332412" y="492"/>
          <a:ext cx="8540458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hlinkClick xmlns:r="http://schemas.openxmlformats.org/officeDocument/2006/relationships" r:id="rId3"/>
            </a:rPr>
            <a:t>https://basis3.broeders.be</a:t>
          </a:r>
          <a:endParaRPr lang="en-US" sz="2500" kern="1200" dirty="0"/>
        </a:p>
      </dsp:txBody>
      <dsp:txXfrm>
        <a:off x="1332412" y="492"/>
        <a:ext cx="8540458" cy="1153604"/>
      </dsp:txXfrm>
    </dsp:sp>
    <dsp:sp modelId="{4F67F72D-CFE8-4206-A819-F0F36786235E}">
      <dsp:nvSpPr>
        <dsp:cNvPr id="0" name=""/>
        <dsp:cNvSpPr/>
      </dsp:nvSpPr>
      <dsp:spPr>
        <a:xfrm>
          <a:off x="0" y="1442497"/>
          <a:ext cx="9872871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34BF7-431D-4AF0-AE99-9EA796637970}">
      <dsp:nvSpPr>
        <dsp:cNvPr id="0" name=""/>
        <dsp:cNvSpPr/>
      </dsp:nvSpPr>
      <dsp:spPr>
        <a:xfrm>
          <a:off x="348965" y="1702058"/>
          <a:ext cx="634482" cy="63448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C4A69-217F-4768-8B29-566C47B08006}">
      <dsp:nvSpPr>
        <dsp:cNvPr id="0" name=""/>
        <dsp:cNvSpPr/>
      </dsp:nvSpPr>
      <dsp:spPr>
        <a:xfrm>
          <a:off x="1332412" y="1442497"/>
          <a:ext cx="8540458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Kalender homepage</a:t>
          </a:r>
          <a:endParaRPr lang="en-US" sz="2500" kern="1200"/>
        </a:p>
      </dsp:txBody>
      <dsp:txXfrm>
        <a:off x="1332412" y="1442497"/>
        <a:ext cx="8540458" cy="1153604"/>
      </dsp:txXfrm>
    </dsp:sp>
    <dsp:sp modelId="{66F651E1-1211-4403-9F93-E03DB5D5545C}">
      <dsp:nvSpPr>
        <dsp:cNvPr id="0" name=""/>
        <dsp:cNvSpPr/>
      </dsp:nvSpPr>
      <dsp:spPr>
        <a:xfrm>
          <a:off x="0" y="2884503"/>
          <a:ext cx="9872871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35836-E9DD-4E3E-9A41-183639DF65B6}">
      <dsp:nvSpPr>
        <dsp:cNvPr id="0" name=""/>
        <dsp:cNvSpPr/>
      </dsp:nvSpPr>
      <dsp:spPr>
        <a:xfrm>
          <a:off x="348965" y="3144063"/>
          <a:ext cx="634482" cy="63448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0D134-61D1-40A5-BC12-9924912C5D84}">
      <dsp:nvSpPr>
        <dsp:cNvPr id="0" name=""/>
        <dsp:cNvSpPr/>
      </dsp:nvSpPr>
      <dsp:spPr>
        <a:xfrm>
          <a:off x="1332412" y="2884503"/>
          <a:ext cx="8540458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Link naar infobrochure, medicatie, schoolreglement via de tab onze school - documenten</a:t>
          </a:r>
          <a:endParaRPr lang="en-US" sz="2500" kern="1200" dirty="0"/>
        </a:p>
      </dsp:txBody>
      <dsp:txXfrm>
        <a:off x="1332412" y="2884503"/>
        <a:ext cx="8540458" cy="11536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FE8FD-56DD-4A28-A928-DEC926BD6CF6}">
      <dsp:nvSpPr>
        <dsp:cNvPr id="0" name=""/>
        <dsp:cNvSpPr/>
      </dsp:nvSpPr>
      <dsp:spPr>
        <a:xfrm>
          <a:off x="0" y="0"/>
          <a:ext cx="4559777" cy="1817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Voorzitter Christof Wauters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(groot)ouders  </a:t>
          </a:r>
          <a:endParaRPr lang="en-US" sz="2800" kern="1200"/>
        </a:p>
      </dsp:txBody>
      <dsp:txXfrm>
        <a:off x="53229" y="53229"/>
        <a:ext cx="2681383" cy="1710912"/>
      </dsp:txXfrm>
    </dsp:sp>
    <dsp:sp modelId="{8B96F2C1-E373-4A02-9675-53F4268CF0D2}">
      <dsp:nvSpPr>
        <dsp:cNvPr id="0" name=""/>
        <dsp:cNvSpPr/>
      </dsp:nvSpPr>
      <dsp:spPr>
        <a:xfrm>
          <a:off x="804666" y="2221230"/>
          <a:ext cx="4559777" cy="1817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875008"/>
                <a:satOff val="-63485"/>
                <a:lumOff val="-5097"/>
                <a:alphaOff val="0"/>
              </a:schemeClr>
            </a:gs>
            <a:gs pos="90000">
              <a:schemeClr val="accent5">
                <a:hueOff val="10875008"/>
                <a:satOff val="-63485"/>
                <a:lumOff val="-5097"/>
                <a:alphaOff val="0"/>
                <a:shade val="100000"/>
                <a:satMod val="105000"/>
              </a:schemeClr>
            </a:gs>
            <a:gs pos="100000">
              <a:schemeClr val="accent5">
                <a:hueOff val="10875008"/>
                <a:satOff val="-63485"/>
                <a:lumOff val="-509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875008"/>
              <a:satOff val="-63485"/>
              <a:lumOff val="-5097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data vergaderingen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200" kern="1200"/>
            <a:t>infobrochure</a:t>
          </a:r>
          <a:endParaRPr lang="en-US" sz="2200" kern="1200"/>
        </a:p>
      </dsp:txBody>
      <dsp:txXfrm>
        <a:off x="857895" y="2274459"/>
        <a:ext cx="2467362" cy="1710912"/>
      </dsp:txXfrm>
    </dsp:sp>
    <dsp:sp modelId="{53F15B3F-BC8D-42E4-B3E9-197A7CE0CD13}">
      <dsp:nvSpPr>
        <dsp:cNvPr id="0" name=""/>
        <dsp:cNvSpPr/>
      </dsp:nvSpPr>
      <dsp:spPr>
        <a:xfrm>
          <a:off x="3378486" y="1428654"/>
          <a:ext cx="1181290" cy="1181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44276" y="1428654"/>
        <a:ext cx="649710" cy="8889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08E71-0082-47D4-8317-A2D7C70475C4}">
      <dsp:nvSpPr>
        <dsp:cNvPr id="0" name=""/>
        <dsp:cNvSpPr/>
      </dsp:nvSpPr>
      <dsp:spPr>
        <a:xfrm>
          <a:off x="0" y="29743"/>
          <a:ext cx="5234640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Activiteiten</a:t>
          </a:r>
          <a:endParaRPr lang="en-US" sz="2300" kern="1200"/>
        </a:p>
      </dsp:txBody>
      <dsp:txXfrm>
        <a:off x="26930" y="56673"/>
        <a:ext cx="5180780" cy="497795"/>
      </dsp:txXfrm>
    </dsp:sp>
    <dsp:sp modelId="{0B678F40-077F-44A3-964B-BA406F840CB0}">
      <dsp:nvSpPr>
        <dsp:cNvPr id="0" name=""/>
        <dsp:cNvSpPr/>
      </dsp:nvSpPr>
      <dsp:spPr>
        <a:xfrm>
          <a:off x="0" y="581398"/>
          <a:ext cx="523464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b="0" i="0" kern="1200" baseline="0"/>
            <a:t>Schoolfeest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b="0" i="0" kern="1200" baseline="0"/>
            <a:t>Eetfestijn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b="0" i="0" kern="1200" baseline="0"/>
            <a:t>Quiz,…</a:t>
          </a:r>
          <a:endParaRPr lang="en-US" sz="1800" kern="1200"/>
        </a:p>
      </dsp:txBody>
      <dsp:txXfrm>
        <a:off x="0" y="581398"/>
        <a:ext cx="5234640" cy="928395"/>
      </dsp:txXfrm>
    </dsp:sp>
    <dsp:sp modelId="{741BE512-4CEB-4A81-8197-9F5CAF0C4CB7}">
      <dsp:nvSpPr>
        <dsp:cNvPr id="0" name=""/>
        <dsp:cNvSpPr/>
      </dsp:nvSpPr>
      <dsp:spPr>
        <a:xfrm>
          <a:off x="0" y="1509793"/>
          <a:ext cx="5234640" cy="551655"/>
        </a:xfrm>
        <a:prstGeom prst="roundRect">
          <a:avLst/>
        </a:prstGeom>
        <a:gradFill rotWithShape="0">
          <a:gsLst>
            <a:gs pos="0">
              <a:schemeClr val="accent5">
                <a:hueOff val="5437504"/>
                <a:satOff val="-31742"/>
                <a:lumOff val="-2549"/>
                <a:alphaOff val="0"/>
              </a:schemeClr>
            </a:gs>
            <a:gs pos="90000">
              <a:schemeClr val="accent5">
                <a:hueOff val="5437504"/>
                <a:satOff val="-31742"/>
                <a:lumOff val="-2549"/>
                <a:alphaOff val="0"/>
                <a:shade val="100000"/>
                <a:satMod val="105000"/>
              </a:schemeClr>
            </a:gs>
            <a:gs pos="100000">
              <a:schemeClr val="accent5">
                <a:hueOff val="5437504"/>
                <a:satOff val="-31742"/>
                <a:lumOff val="-254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5437504"/>
              <a:satOff val="-31742"/>
              <a:lumOff val="-2549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Speelplaatswerking  vernieuwen</a:t>
          </a:r>
          <a:endParaRPr lang="en-US" sz="2300" kern="1200"/>
        </a:p>
      </dsp:txBody>
      <dsp:txXfrm>
        <a:off x="26930" y="1536723"/>
        <a:ext cx="5180780" cy="497795"/>
      </dsp:txXfrm>
    </dsp:sp>
    <dsp:sp modelId="{CC4B97FD-5C27-49E6-B011-FB1D4EF5C7B4}">
      <dsp:nvSpPr>
        <dsp:cNvPr id="0" name=""/>
        <dsp:cNvSpPr/>
      </dsp:nvSpPr>
      <dsp:spPr>
        <a:xfrm>
          <a:off x="0" y="2061448"/>
          <a:ext cx="523464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 dirty="0"/>
            <a:t>Groter geheel – renovatie kerk ( voorjaar)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/>
            <a:t>Nieuwe speelplaats</a:t>
          </a:r>
          <a:endParaRPr lang="en-US" sz="1800" kern="1200"/>
        </a:p>
      </dsp:txBody>
      <dsp:txXfrm>
        <a:off x="0" y="2061448"/>
        <a:ext cx="5234640" cy="618930"/>
      </dsp:txXfrm>
    </dsp:sp>
    <dsp:sp modelId="{130C7169-5599-4BFA-A76A-6017CBA356F1}">
      <dsp:nvSpPr>
        <dsp:cNvPr id="0" name=""/>
        <dsp:cNvSpPr/>
      </dsp:nvSpPr>
      <dsp:spPr>
        <a:xfrm>
          <a:off x="0" y="2680377"/>
          <a:ext cx="5234640" cy="551655"/>
        </a:xfrm>
        <a:prstGeom prst="roundRect">
          <a:avLst/>
        </a:prstGeom>
        <a:gradFill rotWithShape="0">
          <a:gsLst>
            <a:gs pos="0">
              <a:schemeClr val="accent5">
                <a:hueOff val="10875008"/>
                <a:satOff val="-63485"/>
                <a:lumOff val="-5097"/>
                <a:alphaOff val="0"/>
              </a:schemeClr>
            </a:gs>
            <a:gs pos="90000">
              <a:schemeClr val="accent5">
                <a:hueOff val="10875008"/>
                <a:satOff val="-63485"/>
                <a:lumOff val="-5097"/>
                <a:alphaOff val="0"/>
                <a:shade val="100000"/>
                <a:satMod val="105000"/>
              </a:schemeClr>
            </a:gs>
            <a:gs pos="100000">
              <a:schemeClr val="accent5">
                <a:hueOff val="10875008"/>
                <a:satOff val="-63485"/>
                <a:lumOff val="-509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875008"/>
              <a:satOff val="-63485"/>
              <a:lumOff val="-5097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Spaarplannen</a:t>
          </a:r>
          <a:endParaRPr lang="en-US" sz="2300" kern="1200"/>
        </a:p>
      </dsp:txBody>
      <dsp:txXfrm>
        <a:off x="26930" y="2707307"/>
        <a:ext cx="5180780" cy="497795"/>
      </dsp:txXfrm>
    </dsp:sp>
    <dsp:sp modelId="{11650E92-F717-4795-B200-FBDC47FCE65A}">
      <dsp:nvSpPr>
        <dsp:cNvPr id="0" name=""/>
        <dsp:cNvSpPr/>
      </dsp:nvSpPr>
      <dsp:spPr>
        <a:xfrm>
          <a:off x="0" y="3232033"/>
          <a:ext cx="5234640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/>
            <a:t>Nieuw(e) speeltuig (en) kleuterschool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 dirty="0"/>
            <a:t>Nieuwe spe(e)</a:t>
          </a:r>
          <a:r>
            <a:rPr lang="nl-NL" sz="1800" kern="1200" dirty="0" err="1"/>
            <a:t>lmateriaal</a:t>
          </a:r>
          <a:r>
            <a:rPr lang="nl-NL" sz="1800" kern="1200" dirty="0"/>
            <a:t> speelplaats kleuter/lager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/>
            <a:t>Interactieve gymmuur  </a:t>
          </a:r>
          <a:r>
            <a:rPr lang="nl-NL" sz="1800" kern="1200">
              <a:hlinkClick xmlns:r="http://schemas.openxmlformats.org/officeDocument/2006/relationships" r:id="rId1"/>
            </a:rPr>
            <a:t>Lü - De Interactieve Gymzaal (idema.com)</a:t>
          </a:r>
          <a:endParaRPr lang="en-US" sz="1800" kern="1200"/>
        </a:p>
      </dsp:txBody>
      <dsp:txXfrm>
        <a:off x="0" y="3232033"/>
        <a:ext cx="5234640" cy="119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786EA-84C6-4D2E-AC30-1DB6859F18E7}">
      <dsp:nvSpPr>
        <dsp:cNvPr id="0" name=""/>
        <dsp:cNvSpPr/>
      </dsp:nvSpPr>
      <dsp:spPr>
        <a:xfrm>
          <a:off x="0" y="8014"/>
          <a:ext cx="9872663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Gewijzigde</a:t>
          </a:r>
          <a:r>
            <a:rPr lang="en-US" sz="2600" kern="1200"/>
            <a:t> </a:t>
          </a:r>
          <a:r>
            <a:rPr lang="en-US" sz="2600" kern="1200" err="1"/>
            <a:t>verkeerssituatie</a:t>
          </a:r>
          <a:endParaRPr lang="en-US" sz="2600" kern="1200"/>
        </a:p>
      </dsp:txBody>
      <dsp:txXfrm>
        <a:off x="30442" y="38456"/>
        <a:ext cx="9811779" cy="562726"/>
      </dsp:txXfrm>
    </dsp:sp>
    <dsp:sp modelId="{BEB7E8A8-23E3-4C95-94E9-6F9B11AC6FF3}">
      <dsp:nvSpPr>
        <dsp:cNvPr id="0" name=""/>
        <dsp:cNvSpPr/>
      </dsp:nvSpPr>
      <dsp:spPr>
        <a:xfrm>
          <a:off x="0" y="631624"/>
          <a:ext cx="9872663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5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Kiss and ride zone </a:t>
          </a:r>
          <a:r>
            <a:rPr lang="en-US" sz="2000" kern="1200" err="1"/>
            <a:t>voor</a:t>
          </a:r>
          <a:r>
            <a:rPr lang="en-US" sz="2000" kern="1200"/>
            <a:t> </a:t>
          </a:r>
          <a:r>
            <a:rPr lang="en-US" sz="2000" kern="1200" err="1"/>
            <a:t>zebrapad</a:t>
          </a:r>
          <a:r>
            <a:rPr lang="en-US" sz="2000" kern="1200"/>
            <a:t>!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Auto </a:t>
          </a:r>
          <a:r>
            <a:rPr lang="en-US" sz="2000" kern="1200" err="1"/>
            <a:t>niet</a:t>
          </a:r>
          <a:r>
            <a:rPr lang="en-US" sz="2000" kern="1200"/>
            <a:t> </a:t>
          </a:r>
          <a:r>
            <a:rPr lang="en-US" sz="2000" kern="1200" err="1"/>
            <a:t>onbeheerd</a:t>
          </a:r>
          <a:r>
            <a:rPr lang="en-US" sz="2000" kern="1200"/>
            <a:t> </a:t>
          </a:r>
          <a:r>
            <a:rPr lang="en-US" sz="2000" kern="1200" err="1"/>
            <a:t>achterlaten</a:t>
          </a:r>
          <a:r>
            <a:rPr lang="en-US" sz="2000" kern="1200"/>
            <a:t>. Enkel </a:t>
          </a:r>
          <a:r>
            <a:rPr lang="en-US" sz="2000" kern="1200" err="1"/>
            <a:t>kinderen</a:t>
          </a:r>
          <a:r>
            <a:rPr lang="en-US" sz="2000" kern="1200"/>
            <a:t> laten </a:t>
          </a:r>
          <a:r>
            <a:rPr lang="en-US" sz="2000" kern="1200" err="1"/>
            <a:t>uitstappen</a:t>
          </a:r>
          <a:r>
            <a:rPr lang="en-US" sz="2000" kern="1200"/>
            <a:t> en </a:t>
          </a:r>
          <a:r>
            <a:rPr lang="en-US" sz="2000" kern="1200" err="1"/>
            <a:t>vertrekken</a:t>
          </a:r>
          <a:r>
            <a:rPr lang="en-US" sz="2000" kern="120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err="1"/>
            <a:t>Reglementair</a:t>
          </a:r>
          <a:r>
            <a:rPr lang="en-US" sz="2000" kern="1200"/>
            <a:t> </a:t>
          </a:r>
          <a:r>
            <a:rPr lang="en-US" sz="2000" kern="1200" err="1"/>
            <a:t>parkeren</a:t>
          </a:r>
          <a:r>
            <a:rPr lang="en-US" sz="2000" kern="1200"/>
            <a:t>- </a:t>
          </a:r>
          <a:r>
            <a:rPr lang="en-US" sz="2000" kern="1200" err="1"/>
            <a:t>verhoogd</a:t>
          </a:r>
          <a:r>
            <a:rPr lang="en-US" sz="2000" kern="1200"/>
            <a:t> </a:t>
          </a:r>
          <a:r>
            <a:rPr lang="en-US" sz="2000" kern="1200" err="1"/>
            <a:t>toezicht</a:t>
          </a:r>
          <a:r>
            <a:rPr lang="en-US" sz="2000" kern="1200"/>
            <a:t> – </a:t>
          </a:r>
          <a:r>
            <a:rPr lang="en-US" sz="2000" kern="1200" err="1"/>
            <a:t>agenten</a:t>
          </a:r>
          <a:r>
            <a:rPr lang="en-US" sz="2000" kern="1200"/>
            <a:t> in burger</a:t>
          </a:r>
        </a:p>
      </dsp:txBody>
      <dsp:txXfrm>
        <a:off x="0" y="631624"/>
        <a:ext cx="9872663" cy="1049490"/>
      </dsp:txXfrm>
    </dsp:sp>
    <dsp:sp modelId="{03B2ACFB-B3C9-4C4E-8D80-A31FD415F1D3}">
      <dsp:nvSpPr>
        <dsp:cNvPr id="0" name=""/>
        <dsp:cNvSpPr/>
      </dsp:nvSpPr>
      <dsp:spPr>
        <a:xfrm>
          <a:off x="0" y="1681115"/>
          <a:ext cx="9872663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Kleutertoeslag</a:t>
          </a:r>
          <a:r>
            <a:rPr lang="en-US" sz="2600" kern="1200"/>
            <a:t> </a:t>
          </a:r>
        </a:p>
      </dsp:txBody>
      <dsp:txXfrm>
        <a:off x="30442" y="1711557"/>
        <a:ext cx="9811779" cy="562726"/>
      </dsp:txXfrm>
    </dsp:sp>
    <dsp:sp modelId="{389F4DB8-1AFD-4B67-BF95-C4E48C8B0BCC}">
      <dsp:nvSpPr>
        <dsp:cNvPr id="0" name=""/>
        <dsp:cNvSpPr/>
      </dsp:nvSpPr>
      <dsp:spPr>
        <a:xfrm>
          <a:off x="0" y="2304725"/>
          <a:ext cx="987266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5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err="1"/>
            <a:t>Wordt</a:t>
          </a:r>
          <a:r>
            <a:rPr lang="en-US" sz="2000" kern="1200"/>
            <a:t> </a:t>
          </a:r>
          <a:r>
            <a:rPr lang="en-US" sz="2000" kern="1200" err="1"/>
            <a:t>afgeschaft</a:t>
          </a:r>
          <a:r>
            <a:rPr lang="en-US" sz="2000" kern="1200"/>
            <a:t>. </a:t>
          </a:r>
        </a:p>
      </dsp:txBody>
      <dsp:txXfrm>
        <a:off x="0" y="2304725"/>
        <a:ext cx="9872663" cy="430560"/>
      </dsp:txXfrm>
    </dsp:sp>
    <dsp:sp modelId="{60C29400-1E4D-4FB2-AD52-BC9F4A5B1B42}">
      <dsp:nvSpPr>
        <dsp:cNvPr id="0" name=""/>
        <dsp:cNvSpPr/>
      </dsp:nvSpPr>
      <dsp:spPr>
        <a:xfrm>
          <a:off x="0" y="2735285"/>
          <a:ext cx="9872663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Rookverbod</a:t>
          </a:r>
          <a:endParaRPr lang="en-US" sz="2600" kern="1200"/>
        </a:p>
      </dsp:txBody>
      <dsp:txXfrm>
        <a:off x="30442" y="2765727"/>
        <a:ext cx="9811779" cy="562726"/>
      </dsp:txXfrm>
    </dsp:sp>
    <dsp:sp modelId="{2863F099-722B-446D-A071-A9D106DB5199}">
      <dsp:nvSpPr>
        <dsp:cNvPr id="0" name=""/>
        <dsp:cNvSpPr/>
      </dsp:nvSpPr>
      <dsp:spPr>
        <a:xfrm>
          <a:off x="0" y="3358895"/>
          <a:ext cx="987266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5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Binnen  10 meter van elke in-en </a:t>
          </a:r>
          <a:r>
            <a:rPr lang="en-US" sz="2000" kern="1200" err="1"/>
            <a:t>uitgang</a:t>
          </a:r>
          <a:r>
            <a:rPr lang="en-US" sz="2000" kern="1200"/>
            <a:t> van de school.</a:t>
          </a:r>
        </a:p>
      </dsp:txBody>
      <dsp:txXfrm>
        <a:off x="0" y="3358895"/>
        <a:ext cx="9872663" cy="43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09FC4-903A-4A04-85E4-3E622764A9B5}">
      <dsp:nvSpPr>
        <dsp:cNvPr id="0" name=""/>
        <dsp:cNvSpPr/>
      </dsp:nvSpPr>
      <dsp:spPr>
        <a:xfrm>
          <a:off x="0" y="463"/>
          <a:ext cx="9872663" cy="108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0F044-C9D7-44E6-9F37-C7890A62D914}">
      <dsp:nvSpPr>
        <dsp:cNvPr id="0" name=""/>
        <dsp:cNvSpPr/>
      </dsp:nvSpPr>
      <dsp:spPr>
        <a:xfrm>
          <a:off x="328129" y="244527"/>
          <a:ext cx="596599" cy="596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238A5-1A36-4CD8-B647-B680C5F3EB4B}">
      <dsp:nvSpPr>
        <dsp:cNvPr id="0" name=""/>
        <dsp:cNvSpPr/>
      </dsp:nvSpPr>
      <dsp:spPr>
        <a:xfrm>
          <a:off x="1252859" y="463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Scholengroep broederscholen Basis</a:t>
          </a:r>
          <a:endParaRPr lang="en-US" sz="2500" kern="1200"/>
        </a:p>
      </dsp:txBody>
      <dsp:txXfrm>
        <a:off x="1252859" y="463"/>
        <a:ext cx="8619803" cy="1084726"/>
      </dsp:txXfrm>
    </dsp:sp>
    <dsp:sp modelId="{D7B2855D-4262-4C53-BAAE-0387CD23B9AF}">
      <dsp:nvSpPr>
        <dsp:cNvPr id="0" name=""/>
        <dsp:cNvSpPr/>
      </dsp:nvSpPr>
      <dsp:spPr>
        <a:xfrm>
          <a:off x="0" y="1356371"/>
          <a:ext cx="9872663" cy="1084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2146C-263D-44E7-A9FA-F28D003CF8D9}">
      <dsp:nvSpPr>
        <dsp:cNvPr id="0" name=""/>
        <dsp:cNvSpPr/>
      </dsp:nvSpPr>
      <dsp:spPr>
        <a:xfrm>
          <a:off x="328129" y="1600435"/>
          <a:ext cx="596599" cy="596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E7F50-2E7A-454C-B5BB-35277F19ABC1}">
      <dsp:nvSpPr>
        <dsp:cNvPr id="0" name=""/>
        <dsp:cNvSpPr/>
      </dsp:nvSpPr>
      <dsp:spPr>
        <a:xfrm>
          <a:off x="1252859" y="1356371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Stond reeds in SR maar werd geactualiseerd en opgenomen in een flyer.</a:t>
          </a:r>
          <a:endParaRPr lang="en-US" sz="2500" kern="1200"/>
        </a:p>
      </dsp:txBody>
      <dsp:txXfrm>
        <a:off x="1252859" y="1356371"/>
        <a:ext cx="8619803" cy="1084726"/>
      </dsp:txXfrm>
    </dsp:sp>
    <dsp:sp modelId="{8F6BE58B-EE05-473C-8011-75F551D1AC0A}">
      <dsp:nvSpPr>
        <dsp:cNvPr id="0" name=""/>
        <dsp:cNvSpPr/>
      </dsp:nvSpPr>
      <dsp:spPr>
        <a:xfrm>
          <a:off x="0" y="2712279"/>
          <a:ext cx="9872663" cy="10847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E7DE3-20BE-4273-A207-9160E1F5364B}">
      <dsp:nvSpPr>
        <dsp:cNvPr id="0" name=""/>
        <dsp:cNvSpPr/>
      </dsp:nvSpPr>
      <dsp:spPr>
        <a:xfrm>
          <a:off x="328129" y="2956343"/>
          <a:ext cx="596599" cy="596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1F7CC-AB34-440C-90C1-4DAE6966AD47}">
      <dsp:nvSpPr>
        <dsp:cNvPr id="0" name=""/>
        <dsp:cNvSpPr/>
      </dsp:nvSpPr>
      <dsp:spPr>
        <a:xfrm>
          <a:off x="1252859" y="2712279"/>
          <a:ext cx="8619803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Wat nieuw is,  werd reeds opgenomen in schoolnieuws einde SJ en infobrochure start schooljaar.</a:t>
          </a:r>
          <a:endParaRPr lang="en-US" sz="2500" kern="1200" dirty="0"/>
        </a:p>
      </dsp:txBody>
      <dsp:txXfrm>
        <a:off x="1252859" y="2712279"/>
        <a:ext cx="8619803" cy="1084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0D44F-3092-4139-905C-B0DC2297D50E}">
      <dsp:nvSpPr>
        <dsp:cNvPr id="0" name=""/>
        <dsp:cNvSpPr/>
      </dsp:nvSpPr>
      <dsp:spPr>
        <a:xfrm>
          <a:off x="0" y="73207"/>
          <a:ext cx="987287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2 officiële communicatiekanalen</a:t>
          </a:r>
          <a:endParaRPr lang="en-US" sz="2200" kern="1200"/>
        </a:p>
      </dsp:txBody>
      <dsp:txXfrm>
        <a:off x="25759" y="98966"/>
        <a:ext cx="9821353" cy="476152"/>
      </dsp:txXfrm>
    </dsp:sp>
    <dsp:sp modelId="{3970D1A3-2F42-42B6-A5E3-83E0DBC8802E}">
      <dsp:nvSpPr>
        <dsp:cNvPr id="0" name=""/>
        <dsp:cNvSpPr/>
      </dsp:nvSpPr>
      <dsp:spPr>
        <a:xfrm>
          <a:off x="0" y="600877"/>
          <a:ext cx="9872871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mail – class dojo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Class dojo meldingen afzetten</a:t>
          </a:r>
          <a:endParaRPr lang="en-US" sz="1700" kern="1200"/>
        </a:p>
      </dsp:txBody>
      <dsp:txXfrm>
        <a:off x="0" y="600877"/>
        <a:ext cx="9872871" cy="592020"/>
      </dsp:txXfrm>
    </dsp:sp>
    <dsp:sp modelId="{AA29C83F-9A2F-4B82-A282-7C514C1CC0C3}">
      <dsp:nvSpPr>
        <dsp:cNvPr id="0" name=""/>
        <dsp:cNvSpPr/>
      </dsp:nvSpPr>
      <dsp:spPr>
        <a:xfrm>
          <a:off x="0" y="1192897"/>
          <a:ext cx="987287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Geen WhatsApp/ Messenger/ facebook</a:t>
          </a:r>
          <a:endParaRPr lang="en-US" sz="2200" kern="1200"/>
        </a:p>
      </dsp:txBody>
      <dsp:txXfrm>
        <a:off x="25759" y="1218656"/>
        <a:ext cx="9821353" cy="476152"/>
      </dsp:txXfrm>
    </dsp:sp>
    <dsp:sp modelId="{4131E465-34E2-4BE0-8F67-A11CE9E70452}">
      <dsp:nvSpPr>
        <dsp:cNvPr id="0" name=""/>
        <dsp:cNvSpPr/>
      </dsp:nvSpPr>
      <dsp:spPr>
        <a:xfrm>
          <a:off x="0" y="1783927"/>
          <a:ext cx="987287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Besloten facebookgroep= enkel foto’s</a:t>
          </a:r>
          <a:endParaRPr lang="en-US" sz="2200" kern="1200"/>
        </a:p>
      </dsp:txBody>
      <dsp:txXfrm>
        <a:off x="25759" y="1809686"/>
        <a:ext cx="9821353" cy="476152"/>
      </dsp:txXfrm>
    </dsp:sp>
    <dsp:sp modelId="{3BE9191C-5B77-4200-8364-E7386143DA06}">
      <dsp:nvSpPr>
        <dsp:cNvPr id="0" name=""/>
        <dsp:cNvSpPr/>
      </dsp:nvSpPr>
      <dsp:spPr>
        <a:xfrm>
          <a:off x="0" y="2374957"/>
          <a:ext cx="987287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Wet op GDPR</a:t>
          </a:r>
          <a:endParaRPr lang="en-US" sz="2200" kern="1200"/>
        </a:p>
      </dsp:txBody>
      <dsp:txXfrm>
        <a:off x="25759" y="2400716"/>
        <a:ext cx="9821353" cy="476152"/>
      </dsp:txXfrm>
    </dsp:sp>
    <dsp:sp modelId="{3410B5B5-E7C1-4FF8-A785-E407BD0893D0}">
      <dsp:nvSpPr>
        <dsp:cNvPr id="0" name=""/>
        <dsp:cNvSpPr/>
      </dsp:nvSpPr>
      <dsp:spPr>
        <a:xfrm>
          <a:off x="0" y="2902627"/>
          <a:ext cx="9872871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foto’s van de facebookgroep/class dojo met daarop andere kinderen mag je niet openbaar delen/plaatsen</a:t>
          </a:r>
          <a:endParaRPr lang="en-US" sz="1700" kern="1200"/>
        </a:p>
      </dsp:txBody>
      <dsp:txXfrm>
        <a:off x="0" y="2902627"/>
        <a:ext cx="9872871" cy="535095"/>
      </dsp:txXfrm>
    </dsp:sp>
    <dsp:sp modelId="{46DEC853-AEA3-4630-AED4-D736BA04F3D4}">
      <dsp:nvSpPr>
        <dsp:cNvPr id="0" name=""/>
        <dsp:cNvSpPr/>
      </dsp:nvSpPr>
      <dsp:spPr>
        <a:xfrm>
          <a:off x="0" y="3437722"/>
          <a:ext cx="987287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Binnen 3 werkdagen antwoord ( tijdens schooljaar ( niet tijdens vakanties)</a:t>
          </a:r>
          <a:endParaRPr lang="en-US" sz="2200" kern="1200"/>
        </a:p>
      </dsp:txBody>
      <dsp:txXfrm>
        <a:off x="25759" y="3463481"/>
        <a:ext cx="9821353" cy="476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8ED0-A4FA-42CC-B2A6-645B73F84670}">
      <dsp:nvSpPr>
        <dsp:cNvPr id="0" name=""/>
        <dsp:cNvSpPr/>
      </dsp:nvSpPr>
      <dsp:spPr>
        <a:xfrm>
          <a:off x="2892" y="292499"/>
          <a:ext cx="2294622" cy="32124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98" tIns="330200" rIns="17889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Implementeren van de leerlijn executieve functies</a:t>
          </a:r>
        </a:p>
      </dsp:txBody>
      <dsp:txXfrm>
        <a:off x="2892" y="1513238"/>
        <a:ext cx="2294622" cy="1927483"/>
      </dsp:txXfrm>
    </dsp:sp>
    <dsp:sp modelId="{16A79D08-F757-4CB1-B0ED-8A04352B6656}">
      <dsp:nvSpPr>
        <dsp:cNvPr id="0" name=""/>
        <dsp:cNvSpPr/>
      </dsp:nvSpPr>
      <dsp:spPr>
        <a:xfrm>
          <a:off x="668333" y="613746"/>
          <a:ext cx="963741" cy="963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37" tIns="12700" rIns="75137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700" kern="1200"/>
            <a:t>1</a:t>
          </a:r>
        </a:p>
      </dsp:txBody>
      <dsp:txXfrm>
        <a:off x="809470" y="754883"/>
        <a:ext cx="681467" cy="681467"/>
      </dsp:txXfrm>
    </dsp:sp>
    <dsp:sp modelId="{9A07ABD4-1F2B-471F-A25C-5401157D6DAA}">
      <dsp:nvSpPr>
        <dsp:cNvPr id="0" name=""/>
        <dsp:cNvSpPr/>
      </dsp:nvSpPr>
      <dsp:spPr>
        <a:xfrm>
          <a:off x="2892" y="3504898"/>
          <a:ext cx="2294622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A04B5-F1D7-42AA-981C-103029686526}">
      <dsp:nvSpPr>
        <dsp:cNvPr id="0" name=""/>
        <dsp:cNvSpPr/>
      </dsp:nvSpPr>
      <dsp:spPr>
        <a:xfrm>
          <a:off x="2526977" y="292499"/>
          <a:ext cx="2294622" cy="32124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98" tIns="330200" rIns="17889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Implementeren van de leerlijn feedback</a:t>
          </a:r>
        </a:p>
      </dsp:txBody>
      <dsp:txXfrm>
        <a:off x="2526977" y="1513238"/>
        <a:ext cx="2294622" cy="1927483"/>
      </dsp:txXfrm>
    </dsp:sp>
    <dsp:sp modelId="{FA3B712E-EB4C-488D-BDF3-1E3B3A9282BE}">
      <dsp:nvSpPr>
        <dsp:cNvPr id="0" name=""/>
        <dsp:cNvSpPr/>
      </dsp:nvSpPr>
      <dsp:spPr>
        <a:xfrm>
          <a:off x="3192418" y="613746"/>
          <a:ext cx="963741" cy="9637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37" tIns="12700" rIns="75137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700" kern="1200"/>
            <a:t>2</a:t>
          </a:r>
        </a:p>
      </dsp:txBody>
      <dsp:txXfrm>
        <a:off x="3333555" y="754883"/>
        <a:ext cx="681467" cy="681467"/>
      </dsp:txXfrm>
    </dsp:sp>
    <dsp:sp modelId="{1A0DA703-FB84-4724-8EB0-71AFFAE53811}">
      <dsp:nvSpPr>
        <dsp:cNvPr id="0" name=""/>
        <dsp:cNvSpPr/>
      </dsp:nvSpPr>
      <dsp:spPr>
        <a:xfrm>
          <a:off x="2526977" y="3504898"/>
          <a:ext cx="229462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FB9DA-E360-44F7-8A2F-53C11C3FFF65}">
      <dsp:nvSpPr>
        <dsp:cNvPr id="0" name=""/>
        <dsp:cNvSpPr/>
      </dsp:nvSpPr>
      <dsp:spPr>
        <a:xfrm>
          <a:off x="5051062" y="292499"/>
          <a:ext cx="2294622" cy="321247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98" tIns="330200" rIns="17889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Verkennen van de nieuwe minimumdoelen en nieuwe leerplannen</a:t>
          </a:r>
        </a:p>
      </dsp:txBody>
      <dsp:txXfrm>
        <a:off x="5051062" y="1513238"/>
        <a:ext cx="2294622" cy="1927483"/>
      </dsp:txXfrm>
    </dsp:sp>
    <dsp:sp modelId="{3747AACB-603A-4067-B034-E789CA24B3F3}">
      <dsp:nvSpPr>
        <dsp:cNvPr id="0" name=""/>
        <dsp:cNvSpPr/>
      </dsp:nvSpPr>
      <dsp:spPr>
        <a:xfrm>
          <a:off x="5716503" y="613746"/>
          <a:ext cx="963741" cy="9637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37" tIns="12700" rIns="75137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700" kern="1200"/>
            <a:t>3</a:t>
          </a:r>
        </a:p>
      </dsp:txBody>
      <dsp:txXfrm>
        <a:off x="5857640" y="754883"/>
        <a:ext cx="681467" cy="681467"/>
      </dsp:txXfrm>
    </dsp:sp>
    <dsp:sp modelId="{3DFE9068-D14B-453F-8BA2-B50D163D1347}">
      <dsp:nvSpPr>
        <dsp:cNvPr id="0" name=""/>
        <dsp:cNvSpPr/>
      </dsp:nvSpPr>
      <dsp:spPr>
        <a:xfrm>
          <a:off x="5051062" y="3504898"/>
          <a:ext cx="2294622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91865-128A-45E3-BDD3-3D2A89E5FA49}">
      <dsp:nvSpPr>
        <dsp:cNvPr id="0" name=""/>
        <dsp:cNvSpPr/>
      </dsp:nvSpPr>
      <dsp:spPr>
        <a:xfrm>
          <a:off x="7575147" y="292499"/>
          <a:ext cx="2294622" cy="32124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898" tIns="330200" rIns="17889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Voorbereiding ontharding speelplaats juli-augustus 2026</a:t>
          </a:r>
        </a:p>
      </dsp:txBody>
      <dsp:txXfrm>
        <a:off x="7575147" y="1513238"/>
        <a:ext cx="2294622" cy="1927483"/>
      </dsp:txXfrm>
    </dsp:sp>
    <dsp:sp modelId="{78239E6E-B1F0-49FC-8A0B-B9CF33A28922}">
      <dsp:nvSpPr>
        <dsp:cNvPr id="0" name=""/>
        <dsp:cNvSpPr/>
      </dsp:nvSpPr>
      <dsp:spPr>
        <a:xfrm>
          <a:off x="8240588" y="613746"/>
          <a:ext cx="963741" cy="9637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37" tIns="12700" rIns="75137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700" kern="1200"/>
            <a:t>4</a:t>
          </a:r>
        </a:p>
      </dsp:txBody>
      <dsp:txXfrm>
        <a:off x="8381725" y="754883"/>
        <a:ext cx="681467" cy="681467"/>
      </dsp:txXfrm>
    </dsp:sp>
    <dsp:sp modelId="{A7D3FA35-E73E-424E-B71B-14441E012757}">
      <dsp:nvSpPr>
        <dsp:cNvPr id="0" name=""/>
        <dsp:cNvSpPr/>
      </dsp:nvSpPr>
      <dsp:spPr>
        <a:xfrm>
          <a:off x="7575147" y="3504898"/>
          <a:ext cx="2294622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B68B-C31A-434C-B2EF-3F6F04302786}">
      <dsp:nvSpPr>
        <dsp:cNvPr id="0" name=""/>
        <dsp:cNvSpPr/>
      </dsp:nvSpPr>
      <dsp:spPr>
        <a:xfrm>
          <a:off x="0" y="0"/>
          <a:ext cx="5150510" cy="1545153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3" tIns="190783" rIns="190783" bIns="19078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000" b="1" kern="1200" dirty="0"/>
            <a:t>Gezondheidsbeleid</a:t>
          </a:r>
          <a:endParaRPr lang="en-US" sz="2000" kern="1200" dirty="0"/>
        </a:p>
      </dsp:txBody>
      <dsp:txXfrm>
        <a:off x="463546" y="0"/>
        <a:ext cx="4223418" cy="1545153"/>
      </dsp:txXfrm>
    </dsp:sp>
    <dsp:sp modelId="{638F24B9-978A-4D46-AA19-39A719DB589D}">
      <dsp:nvSpPr>
        <dsp:cNvPr id="0" name=""/>
        <dsp:cNvSpPr/>
      </dsp:nvSpPr>
      <dsp:spPr>
        <a:xfrm>
          <a:off x="0" y="1410675"/>
          <a:ext cx="4686964" cy="34533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374" tIns="370374" rIns="370374" bIns="74074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Voormiddag: fruit/groenten in doosje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Op vrijdag voorziet school fruit/groenten in de vm.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Namiddag : koekje in doos (geen chocoladekoekje)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Drinken: water/melk</a:t>
          </a:r>
          <a:endParaRPr lang="en-US" sz="1800" kern="1200" dirty="0"/>
        </a:p>
      </dsp:txBody>
      <dsp:txXfrm>
        <a:off x="0" y="1410675"/>
        <a:ext cx="4686964" cy="3453352"/>
      </dsp:txXfrm>
    </dsp:sp>
    <dsp:sp modelId="{D0C4D0C7-383C-446F-AAEB-5C7583782AF1}">
      <dsp:nvSpPr>
        <dsp:cNvPr id="0" name=""/>
        <dsp:cNvSpPr/>
      </dsp:nvSpPr>
      <dsp:spPr>
        <a:xfrm>
          <a:off x="5237309" y="-101852"/>
          <a:ext cx="6069876" cy="1545153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3" tIns="190783" rIns="190783" bIns="19078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Traktatie bij verjaardagen</a:t>
          </a:r>
          <a:endParaRPr lang="en-US" sz="2000" kern="1200" dirty="0"/>
        </a:p>
      </dsp:txBody>
      <dsp:txXfrm>
        <a:off x="5700855" y="-101852"/>
        <a:ext cx="5142784" cy="1545153"/>
      </dsp:txXfrm>
    </dsp:sp>
    <dsp:sp modelId="{BAD4E4A4-C958-45A3-9408-F18A157CF03E}">
      <dsp:nvSpPr>
        <dsp:cNvPr id="0" name=""/>
        <dsp:cNvSpPr/>
      </dsp:nvSpPr>
      <dsp:spPr>
        <a:xfrm>
          <a:off x="5098767" y="1238085"/>
          <a:ext cx="5919261" cy="38637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374" tIns="370374" rIns="370374" bIns="74074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Geen snoep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Geen individuele cadeautjes- klascadeau mag – niet </a:t>
          </a:r>
          <a:r>
            <a:rPr lang="nl-NL" sz="1800" kern="1200" dirty="0">
              <a:latin typeface="Corbel" panose="020B0503020204020204"/>
            </a:rPr>
            <a:t>verplicht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Geen uitnodigingen voor verjaardagfeestje door kinderen laten uitdelen (binnen de schoolmuren)</a:t>
          </a:r>
          <a:endParaRPr lang="en-US" sz="20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-&gt; Vragen aan klasleerkracht boekentas einde schooldag</a:t>
          </a:r>
          <a:endParaRPr lang="en-US" sz="2000" kern="1200" dirty="0"/>
        </a:p>
      </dsp:txBody>
      <dsp:txXfrm>
        <a:off x="5098767" y="1238085"/>
        <a:ext cx="5919261" cy="3863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649E4-C8D3-41D3-835E-93CEA4D1AAAC}">
      <dsp:nvSpPr>
        <dsp:cNvPr id="0" name=""/>
        <dsp:cNvSpPr/>
      </dsp:nvSpPr>
      <dsp:spPr>
        <a:xfrm>
          <a:off x="9640" y="14333"/>
          <a:ext cx="3815435" cy="1144630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330" tIns="141330" rIns="141330" bIns="14133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000" b="1" kern="1200"/>
            <a:t>medicatie</a:t>
          </a:r>
          <a:endParaRPr lang="en-US" sz="2000" kern="1200" dirty="0"/>
        </a:p>
      </dsp:txBody>
      <dsp:txXfrm>
        <a:off x="353029" y="14333"/>
        <a:ext cx="3128657" cy="1144630"/>
      </dsp:txXfrm>
    </dsp:sp>
    <dsp:sp modelId="{1EF35B29-4AD2-4E13-B070-BB94ACBAA21C}">
      <dsp:nvSpPr>
        <dsp:cNvPr id="0" name=""/>
        <dsp:cNvSpPr/>
      </dsp:nvSpPr>
      <dsp:spPr>
        <a:xfrm>
          <a:off x="9640" y="1158963"/>
          <a:ext cx="3472046" cy="38267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69" tIns="274369" rIns="274369" bIns="54873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Medicatie: enkel toedienen met voorschrift dokter of apotheker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Geen zieke kinderen naar school sturen ( koortswerend middel- tijdelijke oplossing)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Leerkracht ziek – lerarentekort- klas sluiten </a:t>
          </a:r>
          <a:endParaRPr lang="en-US" sz="1800" kern="1200" dirty="0"/>
        </a:p>
      </dsp:txBody>
      <dsp:txXfrm>
        <a:off x="9640" y="1158963"/>
        <a:ext cx="3472046" cy="3826718"/>
      </dsp:txXfrm>
    </dsp:sp>
    <dsp:sp modelId="{69A3C438-1B44-406A-B8DD-394F4A8339B9}">
      <dsp:nvSpPr>
        <dsp:cNvPr id="0" name=""/>
        <dsp:cNvSpPr/>
      </dsp:nvSpPr>
      <dsp:spPr>
        <a:xfrm>
          <a:off x="3768371" y="14333"/>
          <a:ext cx="3815435" cy="1144630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330" tIns="141330" rIns="141330" bIns="14133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2000" b="1" kern="1200" dirty="0"/>
            <a:t>Leerplicht vanaf 5 jaar</a:t>
          </a:r>
        </a:p>
      </dsp:txBody>
      <dsp:txXfrm>
        <a:off x="4111760" y="14333"/>
        <a:ext cx="3128657" cy="1144630"/>
      </dsp:txXfrm>
    </dsp:sp>
    <dsp:sp modelId="{07DB6E24-01F0-44D9-AC21-CEA51E75D188}">
      <dsp:nvSpPr>
        <dsp:cNvPr id="0" name=""/>
        <dsp:cNvSpPr/>
      </dsp:nvSpPr>
      <dsp:spPr>
        <a:xfrm>
          <a:off x="3768371" y="1158963"/>
          <a:ext cx="3472046" cy="38267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69" tIns="274369" rIns="274369" bIns="54873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Minimum 290 halve dagen aanwezigheid -&gt; 1</a:t>
          </a:r>
          <a:r>
            <a:rPr lang="nl-BE" sz="1800" kern="1200" baseline="30000" dirty="0"/>
            <a:t>ste</a:t>
          </a:r>
          <a:r>
            <a:rPr lang="nl-BE" sz="1800" kern="1200" dirty="0"/>
            <a:t> leerjaar</a:t>
          </a:r>
        </a:p>
      </dsp:txBody>
      <dsp:txXfrm>
        <a:off x="3768371" y="1158963"/>
        <a:ext cx="3472046" cy="3826718"/>
      </dsp:txXfrm>
    </dsp:sp>
    <dsp:sp modelId="{8B57A6B2-3AAC-4AF9-A61F-BB89FBE2D37C}">
      <dsp:nvSpPr>
        <dsp:cNvPr id="0" name=""/>
        <dsp:cNvSpPr/>
      </dsp:nvSpPr>
      <dsp:spPr>
        <a:xfrm>
          <a:off x="7527101" y="14333"/>
          <a:ext cx="3815435" cy="1144630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330" tIns="141330" rIns="141330" bIns="1413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Classdojo</a:t>
          </a:r>
          <a:endParaRPr lang="nl-BE" sz="1800" kern="1200" dirty="0"/>
        </a:p>
      </dsp:txBody>
      <dsp:txXfrm>
        <a:off x="7870490" y="14333"/>
        <a:ext cx="3128657" cy="1144630"/>
      </dsp:txXfrm>
    </dsp:sp>
    <dsp:sp modelId="{422F349A-39A8-41B7-B981-3C9787072C64}">
      <dsp:nvSpPr>
        <dsp:cNvPr id="0" name=""/>
        <dsp:cNvSpPr/>
      </dsp:nvSpPr>
      <dsp:spPr>
        <a:xfrm>
          <a:off x="7527101" y="1158963"/>
          <a:ext cx="3472046" cy="38267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69" tIns="274369" rIns="274369" bIns="54873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Duo- collega’s: </a:t>
          </a:r>
          <a:r>
            <a:rPr lang="nl-BE" sz="1800" kern="1200" dirty="0"/>
            <a:t>berichten naar beide collega’s sturen</a:t>
          </a:r>
        </a:p>
      </dsp:txBody>
      <dsp:txXfrm>
        <a:off x="7527101" y="1158963"/>
        <a:ext cx="3472046" cy="3826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90FA-5D51-48EB-B654-CCC65A291A05}">
      <dsp:nvSpPr>
        <dsp:cNvPr id="0" name=""/>
        <dsp:cNvSpPr/>
      </dsp:nvSpPr>
      <dsp:spPr>
        <a:xfrm>
          <a:off x="13074" y="141072"/>
          <a:ext cx="2874036" cy="862210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9" tIns="106459" rIns="106459" bIns="1064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Peuterklas</a:t>
          </a:r>
        </a:p>
      </dsp:txBody>
      <dsp:txXfrm>
        <a:off x="271737" y="141072"/>
        <a:ext cx="2356710" cy="862210"/>
      </dsp:txXfrm>
    </dsp:sp>
    <dsp:sp modelId="{391F01EB-93F0-413A-811F-BC48C6827E5C}">
      <dsp:nvSpPr>
        <dsp:cNvPr id="0" name=""/>
        <dsp:cNvSpPr/>
      </dsp:nvSpPr>
      <dsp:spPr>
        <a:xfrm>
          <a:off x="13074" y="1003283"/>
          <a:ext cx="2615373" cy="38556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673" tIns="206673" rIns="206673" bIns="413345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Ouders mogen hun peutertje vanaf 08.15 uur naar klas brengen.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Ouders kunnen hun peuter ophalen aan de klas vanaf 15.35 uur via zijdeur trap.</a:t>
          </a:r>
        </a:p>
      </dsp:txBody>
      <dsp:txXfrm>
        <a:off x="13074" y="1003283"/>
        <a:ext cx="2615373" cy="3855659"/>
      </dsp:txXfrm>
    </dsp:sp>
    <dsp:sp modelId="{D3976907-96ED-48D1-89B8-A13865F7FC5D}">
      <dsp:nvSpPr>
        <dsp:cNvPr id="0" name=""/>
        <dsp:cNvSpPr/>
      </dsp:nvSpPr>
      <dsp:spPr>
        <a:xfrm>
          <a:off x="2830405" y="141072"/>
          <a:ext cx="2874036" cy="862210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9" tIns="106459" rIns="106459" bIns="1064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Buitenschoolse opvang</a:t>
          </a:r>
        </a:p>
      </dsp:txBody>
      <dsp:txXfrm>
        <a:off x="3089068" y="141072"/>
        <a:ext cx="2356710" cy="862210"/>
      </dsp:txXfrm>
    </dsp:sp>
    <dsp:sp modelId="{10EA1607-63C2-4FF3-9183-BD50928B830A}">
      <dsp:nvSpPr>
        <dsp:cNvPr id="0" name=""/>
        <dsp:cNvSpPr/>
      </dsp:nvSpPr>
      <dsp:spPr>
        <a:xfrm>
          <a:off x="2830405" y="1003283"/>
          <a:ext cx="2615373" cy="38556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673" tIns="206673" rIns="206673" bIns="413345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Kleuters</a:t>
          </a:r>
          <a:r>
            <a:rPr lang="en-US" sz="1400" kern="1200" dirty="0"/>
            <a:t> </a:t>
          </a:r>
          <a:r>
            <a:rPr lang="en-US" sz="1400" kern="1200" dirty="0" err="1"/>
            <a:t>vertrekken</a:t>
          </a:r>
          <a:r>
            <a:rPr lang="en-US" sz="1400" kern="1200" dirty="0"/>
            <a:t> </a:t>
          </a:r>
          <a:r>
            <a:rPr lang="en-US" sz="1400" kern="1200" dirty="0" err="1"/>
            <a:t>tussen</a:t>
          </a:r>
          <a:r>
            <a:rPr lang="en-US" sz="1400" kern="1200" dirty="0"/>
            <a:t> 15.45 en 15.50 </a:t>
          </a:r>
          <a:r>
            <a:rPr lang="en-US" sz="1400" kern="1200" dirty="0" err="1"/>
            <a:t>uur</a:t>
          </a:r>
          <a:r>
            <a:rPr lang="en-US" sz="1400" kern="1200" dirty="0"/>
            <a:t> </a:t>
          </a:r>
          <a:r>
            <a:rPr lang="en-US" sz="1400" kern="1200" dirty="0" err="1"/>
            <a:t>naar</a:t>
          </a:r>
          <a:r>
            <a:rPr lang="en-US" sz="1400" kern="1200" dirty="0"/>
            <a:t> </a:t>
          </a:r>
          <a:r>
            <a:rPr lang="en-US" sz="1400" kern="1200" dirty="0" err="1"/>
            <a:t>opvang</a:t>
          </a:r>
          <a:r>
            <a:rPr lang="en-US" sz="1400" kern="1200" dirty="0"/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Kinderen</a:t>
          </a:r>
          <a:r>
            <a:rPr lang="en-US" sz="1400" kern="1200" dirty="0"/>
            <a:t> </a:t>
          </a:r>
          <a:r>
            <a:rPr lang="en-US" sz="1400" kern="1200" dirty="0" err="1"/>
            <a:t>kunnen</a:t>
          </a:r>
          <a:r>
            <a:rPr lang="en-US" sz="1400" kern="1200" dirty="0"/>
            <a:t> </a:t>
          </a:r>
          <a:r>
            <a:rPr lang="en-US" sz="1400" kern="1200" dirty="0" err="1"/>
            <a:t>uit</a:t>
          </a:r>
          <a:r>
            <a:rPr lang="en-US" sz="1400" kern="1200" dirty="0"/>
            <a:t> de </a:t>
          </a:r>
          <a:r>
            <a:rPr lang="en-US" sz="1400" kern="1200" dirty="0" err="1"/>
            <a:t>rij</a:t>
          </a:r>
          <a:r>
            <a:rPr lang="en-US" sz="1400" kern="1200" dirty="0"/>
            <a:t> </a:t>
          </a:r>
          <a:r>
            <a:rPr lang="en-US" sz="1400" kern="1200" dirty="0" err="1"/>
            <a:t>worden</a:t>
          </a:r>
          <a:r>
            <a:rPr lang="en-US" sz="1400" kern="1200" dirty="0"/>
            <a:t> </a:t>
          </a:r>
          <a:r>
            <a:rPr lang="en-US" sz="1400" kern="1200" dirty="0" err="1"/>
            <a:t>meegenomen</a:t>
          </a:r>
          <a:r>
            <a:rPr lang="en-US" sz="1400" kern="1200" dirty="0"/>
            <a:t> </a:t>
          </a:r>
          <a:r>
            <a:rPr lang="en-US" sz="1400" kern="1200" dirty="0" err="1"/>
            <a:t>als</a:t>
          </a:r>
          <a:r>
            <a:rPr lang="en-US" sz="1400" kern="1200" dirty="0"/>
            <a:t> men de </a:t>
          </a:r>
          <a:r>
            <a:rPr lang="en-US" sz="1400" kern="1200" dirty="0" err="1"/>
            <a:t>begeleidende</a:t>
          </a:r>
          <a:r>
            <a:rPr lang="en-US" sz="1400" kern="1200" dirty="0"/>
            <a:t> </a:t>
          </a:r>
          <a:r>
            <a:rPr lang="en-US" sz="1400" kern="1200" dirty="0" err="1"/>
            <a:t>leerkrachten</a:t>
          </a:r>
          <a:r>
            <a:rPr lang="en-US" sz="1400" kern="1200" dirty="0"/>
            <a:t> op de </a:t>
          </a:r>
          <a:r>
            <a:rPr lang="en-US" sz="1400" kern="1200" dirty="0" err="1"/>
            <a:t>hoogte</a:t>
          </a:r>
          <a:r>
            <a:rPr lang="en-US" sz="1400" kern="1200" dirty="0"/>
            <a:t> </a:t>
          </a:r>
          <a:r>
            <a:rPr lang="en-US" sz="1400" kern="1200" dirty="0" err="1"/>
            <a:t>brengt</a:t>
          </a:r>
          <a:r>
            <a:rPr lang="en-US" sz="1400" kern="1200" dirty="0"/>
            <a:t>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U kan hen ook opwachten aan de opvang.</a:t>
          </a:r>
        </a:p>
      </dsp:txBody>
      <dsp:txXfrm>
        <a:off x="2830405" y="1003283"/>
        <a:ext cx="2615373" cy="3855659"/>
      </dsp:txXfrm>
    </dsp:sp>
    <dsp:sp modelId="{E9C9701D-4925-40F8-971E-21D92C3CF7FB}">
      <dsp:nvSpPr>
        <dsp:cNvPr id="0" name=""/>
        <dsp:cNvSpPr/>
      </dsp:nvSpPr>
      <dsp:spPr>
        <a:xfrm>
          <a:off x="5647736" y="141072"/>
          <a:ext cx="2874036" cy="862210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9" tIns="106459" rIns="106459" bIns="1064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Kleuters naar school brengen</a:t>
          </a:r>
        </a:p>
      </dsp:txBody>
      <dsp:txXfrm>
        <a:off x="5906399" y="141072"/>
        <a:ext cx="2356710" cy="862210"/>
      </dsp:txXfrm>
    </dsp:sp>
    <dsp:sp modelId="{E1BBF312-912F-44F8-9A6B-A98399017447}">
      <dsp:nvSpPr>
        <dsp:cNvPr id="0" name=""/>
        <dsp:cNvSpPr/>
      </dsp:nvSpPr>
      <dsp:spPr>
        <a:xfrm>
          <a:off x="5647736" y="1003283"/>
          <a:ext cx="2615373" cy="38556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673" tIns="206673" rIns="206673" bIns="413345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Afscheid aan zwarte poort (uitgezonderd peuterouders).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Maak het afscheid kort. Kleuters die wenen, stoppen meestal als ouders uit hun gezichtsveld zijn.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Er is toezicht vanaf 08.00u. Voor 8 uur mogen geen leerlingen </a:t>
          </a:r>
          <a:r>
            <a:rPr lang="nl-BE" sz="1400" b="1" kern="1200" dirty="0"/>
            <a:t>zonder ouderlijk toezicht </a:t>
          </a:r>
          <a:r>
            <a:rPr lang="nl-BE" sz="1400" kern="1200" dirty="0"/>
            <a:t>aan de schoolpoort worden afgezet. School is </a:t>
          </a:r>
          <a:r>
            <a:rPr lang="nl-BE" sz="1400" b="1" u="sng" kern="1200" dirty="0"/>
            <a:t>niet</a:t>
          </a:r>
          <a:r>
            <a:rPr lang="nl-BE" sz="1400" kern="1200" dirty="0"/>
            <a:t> aansprakelijk. CLB verwittigen</a:t>
          </a:r>
        </a:p>
      </dsp:txBody>
      <dsp:txXfrm>
        <a:off x="5647736" y="1003283"/>
        <a:ext cx="2615373" cy="3855659"/>
      </dsp:txXfrm>
    </dsp:sp>
    <dsp:sp modelId="{F86A61FF-3310-4AD9-9E94-51A59AC8A830}">
      <dsp:nvSpPr>
        <dsp:cNvPr id="0" name=""/>
        <dsp:cNvSpPr/>
      </dsp:nvSpPr>
      <dsp:spPr>
        <a:xfrm>
          <a:off x="8465067" y="141072"/>
          <a:ext cx="2874036" cy="862210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9" tIns="106459" rIns="106459" bIns="1064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Ophalen</a:t>
          </a:r>
          <a:endParaRPr lang="nl-BE" sz="2300" kern="1200" dirty="0"/>
        </a:p>
      </dsp:txBody>
      <dsp:txXfrm>
        <a:off x="8723730" y="141072"/>
        <a:ext cx="2356710" cy="862210"/>
      </dsp:txXfrm>
    </dsp:sp>
    <dsp:sp modelId="{F87614D8-E784-47BE-A020-9B6C0E76D93D}">
      <dsp:nvSpPr>
        <dsp:cNvPr id="0" name=""/>
        <dsp:cNvSpPr/>
      </dsp:nvSpPr>
      <dsp:spPr>
        <a:xfrm>
          <a:off x="8465067" y="1003283"/>
          <a:ext cx="2615373" cy="3855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673" tIns="206673" rIns="206673" bIns="413345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Ouders wachten achter de kronkelende witte lijn (uitgezonderd peuterouders)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/>
        </a:p>
      </dsp:txBody>
      <dsp:txXfrm>
        <a:off x="8465067" y="1003283"/>
        <a:ext cx="2615373" cy="38556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0E35C-9D1F-459A-82FF-075B2DB81E63}">
      <dsp:nvSpPr>
        <dsp:cNvPr id="0" name=""/>
        <dsp:cNvSpPr/>
      </dsp:nvSpPr>
      <dsp:spPr>
        <a:xfrm>
          <a:off x="0" y="17700"/>
          <a:ext cx="5364444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Geen </a:t>
          </a:r>
          <a:r>
            <a:rPr lang="en-US" sz="3200" kern="1200" dirty="0" err="1"/>
            <a:t>verantwoordelijkheid</a:t>
          </a:r>
          <a:r>
            <a:rPr lang="en-US" sz="3200" kern="1200" dirty="0"/>
            <a:t> van de school</a:t>
          </a:r>
        </a:p>
      </dsp:txBody>
      <dsp:txXfrm>
        <a:off x="62141" y="79841"/>
        <a:ext cx="5240162" cy="1148678"/>
      </dsp:txXfrm>
    </dsp:sp>
    <dsp:sp modelId="{A3E6BB42-288A-41C1-86DA-905BDF814FF8}">
      <dsp:nvSpPr>
        <dsp:cNvPr id="0" name=""/>
        <dsp:cNvSpPr/>
      </dsp:nvSpPr>
      <dsp:spPr>
        <a:xfrm>
          <a:off x="0" y="1382820"/>
          <a:ext cx="5364444" cy="1272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Zindelijk = schoolrijpheid tenzij medische oorzaak</a:t>
          </a:r>
        </a:p>
      </dsp:txBody>
      <dsp:txXfrm>
        <a:off x="62141" y="1444961"/>
        <a:ext cx="5240162" cy="1148678"/>
      </dsp:txXfrm>
    </dsp:sp>
    <dsp:sp modelId="{9E539609-3638-43CA-8D2B-DED43A26CC76}">
      <dsp:nvSpPr>
        <dsp:cNvPr id="0" name=""/>
        <dsp:cNvSpPr/>
      </dsp:nvSpPr>
      <dsp:spPr>
        <a:xfrm>
          <a:off x="0" y="2747940"/>
          <a:ext cx="5364444" cy="1272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Zindelijke</a:t>
          </a:r>
          <a:r>
            <a:rPr lang="en-US" sz="3200" kern="1200" dirty="0"/>
            <a:t> </a:t>
          </a:r>
          <a:r>
            <a:rPr lang="en-US" sz="3200" kern="1200" dirty="0" err="1"/>
            <a:t>kleuters</a:t>
          </a:r>
          <a:r>
            <a:rPr lang="en-US" sz="3200" kern="1200" dirty="0"/>
            <a:t> </a:t>
          </a:r>
          <a:r>
            <a:rPr lang="en-US" sz="3200" kern="1200" dirty="0" err="1"/>
            <a:t>recht</a:t>
          </a:r>
          <a:r>
            <a:rPr lang="en-US" sz="3200" kern="1200" dirty="0"/>
            <a:t> op </a:t>
          </a:r>
          <a:r>
            <a:rPr lang="en-US" sz="3200" kern="1200" dirty="0" err="1"/>
            <a:t>voldoende</a:t>
          </a:r>
          <a:r>
            <a:rPr lang="en-US" sz="3200" kern="1200" dirty="0"/>
            <a:t> </a:t>
          </a:r>
          <a:r>
            <a:rPr lang="en-US" sz="3200" kern="1200" dirty="0" err="1"/>
            <a:t>onderwijsleertijd</a:t>
          </a:r>
          <a:endParaRPr lang="en-US" sz="3200" kern="1200" dirty="0"/>
        </a:p>
      </dsp:txBody>
      <dsp:txXfrm>
        <a:off x="62141" y="2810081"/>
        <a:ext cx="5240162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D33F-DD52-4FEF-ADF3-369EF751F8A6}" type="datetimeFigureOut">
              <a:rPr lang="nl-BE" smtClean="0"/>
              <a:t>3/09/2025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D68B1-5BE6-4DA7-BD6E-02D0B78B87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40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4FEC-6B3A-434B-A3AD-41290868633B}" type="datetimeFigureOut">
              <a:rPr lang="nl-BE" smtClean="0"/>
              <a:t>3/09/2025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90F03-4D6D-41BA-A0D9-2078436BD5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92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B7CF3-B4A1-43DC-8420-90CEA350974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8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8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28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65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6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04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25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97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62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32">
            <a:extLst>
              <a:ext uri="{FF2B5EF4-FFF2-40B4-BE49-F238E27FC236}">
                <a16:creationId xmlns:a16="http://schemas.microsoft.com/office/drawing/2014/main" id="{4B67E998-E312-45A7-A84D-81D93420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301" y="5462458"/>
            <a:ext cx="5581530" cy="1050484"/>
          </a:xfrm>
        </p:spPr>
        <p:txBody>
          <a:bodyPr>
            <a:normAutofit fontScale="90000"/>
          </a:bodyPr>
          <a:lstStyle/>
          <a:p>
            <a:r>
              <a:rPr lang="nl-BE" sz="6600" dirty="0">
                <a:latin typeface="Arial Rounded MT Bold" panose="020F0704030504030204" pitchFamily="34" charset="0"/>
              </a:rPr>
              <a:t> SJ 2025-2026</a:t>
            </a: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43A3BFD8-1DCA-4E53-9E5F-9292C9BE3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C8553B-7CA2-3BC6-F761-C17207E1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48" y="920229"/>
            <a:ext cx="5219361" cy="219213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5853" y="4536242"/>
            <a:ext cx="10645723" cy="32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73B0D6-AF4D-C8D3-D224-579B528E5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835" y="243841"/>
            <a:ext cx="4504080" cy="63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C6821A-F588-1A46-B255-BC3760D4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" y="0"/>
            <a:ext cx="12118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6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871ED-F584-6ADE-7A4A-24908C6F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Communicatiebeleid</a:t>
            </a:r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1DF73E21-D0A4-4757-E891-91B071CC6C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21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24326-E826-CC3F-9031-57A6B6DA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BE" dirty="0"/>
              <a:t>Prioriteiten SJ 2025-2026</a:t>
            </a: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id="{12D36155-DC7E-71FA-FDF4-CD4B15F14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07876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44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BE" b="1" dirty="0">
                <a:latin typeface="Corbel" panose="020B0503020204020204" pitchFamily="34" charset="0"/>
              </a:rPr>
              <a:t>Schoolafspraken in de kijker</a:t>
            </a:r>
            <a:br>
              <a:rPr lang="nl-BE" dirty="0">
                <a:latin typeface="Corbel" panose="020B0503020204020204" pitchFamily="34" charset="0"/>
              </a:rPr>
            </a:br>
            <a:endParaRPr lang="nl-BE" dirty="0">
              <a:latin typeface="Corbel" panose="020B0503020204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73414" y="3484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alt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37087DC3-0BC6-4BC1-7D1E-97812E3831E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2800784"/>
              </p:ext>
            </p:extLst>
          </p:nvPr>
        </p:nvGraphicFramePr>
        <p:xfrm>
          <a:off x="496111" y="1423727"/>
          <a:ext cx="11352178" cy="500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94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AD1CF8-7B45-3D5C-CCC0-16BDEA62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9C3CE-2ABE-C338-45F1-AAECA761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BE" b="1" dirty="0">
                <a:latin typeface="Corbel" panose="020B0503020204020204" pitchFamily="34" charset="0"/>
              </a:rPr>
              <a:t>Schoolafspraken in de kijker</a:t>
            </a:r>
            <a:br>
              <a:rPr lang="nl-BE" dirty="0">
                <a:latin typeface="Corbel" panose="020B0503020204020204" pitchFamily="34" charset="0"/>
              </a:rPr>
            </a:br>
            <a:endParaRPr lang="nl-BE" dirty="0">
              <a:latin typeface="Corbel" panose="020B0503020204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F87A1A4-4A8D-2BBD-78C4-EAE2373C0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4" y="3484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alt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9B6A2761-F11F-4611-EE66-79A8AC01E50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9550023"/>
              </p:ext>
            </p:extLst>
          </p:nvPr>
        </p:nvGraphicFramePr>
        <p:xfrm>
          <a:off x="496111" y="1527244"/>
          <a:ext cx="11352178" cy="500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8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4C864-EB6C-1935-2107-DBD8C64AB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32D14-2E3D-9708-0169-F30D79DB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BE" b="1" dirty="0">
                <a:latin typeface="Corbel" panose="020B0503020204020204" pitchFamily="34" charset="0"/>
              </a:rPr>
              <a:t>Schoolafspraken in de kijker</a:t>
            </a:r>
            <a:br>
              <a:rPr lang="nl-BE" dirty="0">
                <a:latin typeface="Corbel" panose="020B0503020204020204" pitchFamily="34" charset="0"/>
              </a:rPr>
            </a:br>
            <a:endParaRPr lang="nl-BE" dirty="0">
              <a:latin typeface="Corbel" panose="020B0503020204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4B50346-99C5-866E-D315-D004A1D6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4" y="3484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alt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B138D400-A760-154C-5E4A-891B312EE61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9736199"/>
              </p:ext>
            </p:extLst>
          </p:nvPr>
        </p:nvGraphicFramePr>
        <p:xfrm>
          <a:off x="496111" y="1527244"/>
          <a:ext cx="11352178" cy="500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18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Zindelijkheid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FBDF92-A796-39CE-5571-352C9420B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5" r="36750" b="-1"/>
          <a:stretch/>
        </p:blipFill>
        <p:spPr>
          <a:xfrm>
            <a:off x="1699229" y="857675"/>
            <a:ext cx="2939384" cy="5140669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01E7AF-FFC6-D6C5-27CA-9DB18321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914400"/>
            <a:ext cx="11395953" cy="5418306"/>
          </a:xfrm>
        </p:spPr>
        <p:txBody>
          <a:bodyPr/>
          <a:lstStyle/>
          <a:p>
            <a:endParaRPr lang="nl-BE" dirty="0"/>
          </a:p>
        </p:txBody>
      </p:sp>
      <p:graphicFrame>
        <p:nvGraphicFramePr>
          <p:cNvPr id="12" name="Tekstvak 2">
            <a:extLst>
              <a:ext uri="{FF2B5EF4-FFF2-40B4-BE49-F238E27FC236}">
                <a16:creationId xmlns:a16="http://schemas.microsoft.com/office/drawing/2014/main" id="{CE9D3C9D-4E81-0F81-59BA-AE40E183C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852523"/>
              </p:ext>
            </p:extLst>
          </p:nvPr>
        </p:nvGraphicFramePr>
        <p:xfrm>
          <a:off x="6106703" y="2057400"/>
          <a:ext cx="536444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29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D2F83-4C12-FDD9-33D1-C061A09A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2421"/>
          </a:xfrm>
        </p:spPr>
        <p:txBody>
          <a:bodyPr>
            <a:normAutofit/>
          </a:bodyPr>
          <a:lstStyle/>
          <a:p>
            <a:r>
              <a:rPr lang="nl-BE" dirty="0"/>
              <a:t>Zorg/ SES team kleuterschool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F3582B0-75E9-2CBE-B0AE-B6EE2433F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823015"/>
              </p:ext>
            </p:extLst>
          </p:nvPr>
        </p:nvGraphicFramePr>
        <p:xfrm>
          <a:off x="1143000" y="3338423"/>
          <a:ext cx="9872663" cy="315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962B78BB-A245-9A05-5670-84030052E5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6337" y="1563734"/>
            <a:ext cx="1742976" cy="174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1" descr="Afbeelding met Menselijk gezicht, glimlach, persoon, Voorhoofd&#10;&#10;Automatisch gegenereerde beschrijving">
            <a:extLst>
              <a:ext uri="{FF2B5EF4-FFF2-40B4-BE49-F238E27FC236}">
                <a16:creationId xmlns:a16="http://schemas.microsoft.com/office/drawing/2014/main" id="{00000000-0008-0000-0100-00002F000000}"/>
              </a:ext>
            </a:extLst>
          </p:cNvPr>
          <p:cNvPicPr/>
          <p:nvPr/>
        </p:nvPicPr>
        <p:blipFill rotWithShape="1">
          <a:blip r:embed="rId8"/>
          <a:srcRect l="-10159" t="1539" b="1539"/>
          <a:stretch/>
        </p:blipFill>
        <p:spPr bwMode="auto">
          <a:xfrm>
            <a:off x="3512960" y="1563734"/>
            <a:ext cx="1918654" cy="1742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E99457D-D8FC-57BD-3ECC-84AF6C941B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10" y="1595447"/>
            <a:ext cx="1742976" cy="174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3" descr="Afbeelding met glimlach, persoon, Menselijk gezicht, Tand&#10;&#10;Automatisch gegenereerde beschrijving">
            <a:extLst>
              <a:ext uri="{FF2B5EF4-FFF2-40B4-BE49-F238E27FC236}">
                <a16:creationId xmlns:a16="http://schemas.microsoft.com/office/drawing/2014/main" id="{00000000-0008-0000-0100-00002900000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8775382" y="1563734"/>
            <a:ext cx="1795795" cy="17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7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AD08B-26AD-9713-1BD8-746621653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B6728-19D1-4396-EEFB-00BC0FC6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320"/>
            <a:ext cx="9875520" cy="1237509"/>
          </a:xfrm>
        </p:spPr>
        <p:txBody>
          <a:bodyPr>
            <a:normAutofit/>
          </a:bodyPr>
          <a:lstStyle/>
          <a:p>
            <a:r>
              <a:rPr lang="nl-BE"/>
              <a:t>Team beweging op school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40D3718-A5BE-A4C1-CCCB-02402777E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310742"/>
              </p:ext>
            </p:extLst>
          </p:nvPr>
        </p:nvGraphicFramePr>
        <p:xfrm>
          <a:off x="1143000" y="3338423"/>
          <a:ext cx="9872663" cy="315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331243128" descr="Afbeelding met persoon, glimlach, Menselijk gezicht, lip&#10;&#10;Automatisch gegenereerde beschrijving">
            <a:extLst>
              <a:ext uri="{FF2B5EF4-FFF2-40B4-BE49-F238E27FC236}">
                <a16:creationId xmlns:a16="http://schemas.microsoft.com/office/drawing/2014/main" id="{797BB58F-8603-89FC-11C7-DAB82F9148F5}"/>
              </a:ext>
            </a:extLst>
          </p:cNvPr>
          <p:cNvPicPr/>
          <p:nvPr/>
        </p:nvPicPr>
        <p:blipFill rotWithShape="1">
          <a:blip r:embed="rId7"/>
          <a:srcRect l="590" r="590"/>
          <a:stretch/>
        </p:blipFill>
        <p:spPr bwMode="auto">
          <a:xfrm>
            <a:off x="6387247" y="1595449"/>
            <a:ext cx="1742976" cy="1742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6B50141-2E45-FE8A-A4BC-1F1EC3032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70" y="1589199"/>
            <a:ext cx="1742976" cy="174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5C9AF01-3FAB-7BC5-4AB2-A824C787D9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8079"/>
            <a:ext cx="1724131" cy="174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90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ECFB6-2969-60FB-D7D2-8B8E60BD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338013"/>
            <a:ext cx="9875520" cy="1356360"/>
          </a:xfrm>
        </p:spPr>
        <p:txBody>
          <a:bodyPr/>
          <a:lstStyle/>
          <a:p>
            <a:r>
              <a:rPr lang="nl-BE" dirty="0">
                <a:solidFill>
                  <a:srgbClr val="002060"/>
                </a:solidFill>
              </a:rPr>
              <a:t>website</a:t>
            </a:r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983E2E9D-CAB1-D631-961E-95399A7541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55780"/>
              </p:ext>
            </p:extLst>
          </p:nvPr>
        </p:nvGraphicFramePr>
        <p:xfrm>
          <a:off x="1297254" y="2158937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9A791465-38AC-BF7B-D006-DEDC73D27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7810" y="416623"/>
            <a:ext cx="3916379" cy="15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BC043-E972-31E1-0DE8-5F29B6E3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93287"/>
            <a:ext cx="4466566" cy="1620318"/>
          </a:xfrm>
        </p:spPr>
        <p:txBody>
          <a:bodyPr>
            <a:normAutofit/>
          </a:bodyPr>
          <a:lstStyle/>
          <a:p>
            <a:r>
              <a:rPr lang="nl-BE" sz="4000" dirty="0"/>
              <a:t>Infobrochure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82234A7-C0D7-4524-16E3-5EDF1C678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99" y="2737774"/>
            <a:ext cx="5214931" cy="3549570"/>
          </a:xfrm>
        </p:spPr>
        <p:txBody>
          <a:bodyPr vert="horz" lIns="91440" tIns="45720" rIns="91440" bIns="45720" rtlCol="0">
            <a:normAutofit/>
          </a:bodyPr>
          <a:lstStyle/>
          <a:p>
            <a:pPr marL="548640" lvl="2" indent="0">
              <a:buNone/>
            </a:pPr>
            <a:r>
              <a:rPr lang="en-US" b="1" cap="all" dirty="0"/>
              <a:t>Data</a:t>
            </a:r>
            <a:r>
              <a:rPr lang="en-US" b="1" cap="all"/>
              <a:t> ?</a:t>
            </a:r>
            <a:endParaRPr lang="en-US" b="1" cap="all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en-US" b="1" cap="all" dirty="0"/>
              <a:t>Data </a:t>
            </a:r>
            <a:r>
              <a:rPr lang="en-US" b="1" cap="all" dirty="0" err="1"/>
              <a:t>personeelsvergaderingen</a:t>
            </a:r>
            <a:endParaRPr lang="en-US" b="1" cap="all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en-US" b="1" cap="all" dirty="0"/>
              <a:t>Data </a:t>
            </a:r>
            <a:r>
              <a:rPr lang="en-US" b="1" cap="all" dirty="0" err="1"/>
              <a:t>contactmomenten</a:t>
            </a:r>
            <a:endParaRPr lang="en-US" b="1" cap="all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en-US" b="1" cap="all" dirty="0" err="1"/>
              <a:t>Verlofdagen</a:t>
            </a:r>
            <a:r>
              <a:rPr lang="en-US" b="1" cap="all" dirty="0"/>
              <a:t>/</a:t>
            </a:r>
            <a:r>
              <a:rPr lang="en-US" b="1" cap="all" dirty="0" err="1"/>
              <a:t>vakanties</a:t>
            </a:r>
            <a:endParaRPr lang="en-US" b="1" cap="all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en-US" b="1" cap="all" dirty="0"/>
              <a:t>Data </a:t>
            </a:r>
            <a:r>
              <a:rPr lang="en-US" b="1" cap="all" dirty="0" err="1"/>
              <a:t>oudercomité</a:t>
            </a:r>
            <a:endParaRPr lang="en-US" b="1" cap="all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en-US" b="1" cap="all" dirty="0" err="1"/>
              <a:t>zwemrooster</a:t>
            </a:r>
            <a:endParaRPr lang="en-US" b="1" cap="all" dirty="0"/>
          </a:p>
          <a:p>
            <a:pPr lvl="2">
              <a:buFont typeface="Wingdings" panose="05000000000000000000" pitchFamily="2" charset="2"/>
              <a:buChar char="è"/>
            </a:pPr>
            <a:r>
              <a:rPr lang="en-US" b="1" cap="all" dirty="0"/>
              <a:t>Andere data</a:t>
            </a:r>
            <a:endParaRPr lang="en-US" b="1" cap="all"/>
          </a:p>
          <a:p>
            <a:pPr marL="548640" lvl="2" indent="0">
              <a:buNone/>
            </a:pPr>
            <a:endParaRPr lang="en-US" b="1" cap="all"/>
          </a:p>
          <a:p>
            <a:pPr marL="548640" lvl="2" indent="0">
              <a:buNone/>
            </a:pPr>
            <a:r>
              <a:rPr lang="en-US" b="1" cap="all"/>
              <a:t>Wie is Wie ?</a:t>
            </a:r>
          </a:p>
          <a:p>
            <a:pPr lvl="2">
              <a:buFont typeface="Wingdings" panose="05000000000000000000" pitchFamily="2" charset="2"/>
              <a:buChar char="è"/>
            </a:pPr>
            <a:endParaRPr lang="en-US" b="1" cap="al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E4256-458B-404C-9B94-A70BE6ADE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248478"/>
            <a:ext cx="5870713" cy="63809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A4CF6E-7121-42F9-96F4-34B006CDA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69" y="733110"/>
            <a:ext cx="2674619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100E14-B7EA-4052-AEF7-30BAD58C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0565" y="733111"/>
            <a:ext cx="2231515" cy="207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9592D-B230-4582-8300-D136BE6E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70" y="4071150"/>
            <a:ext cx="2674374" cy="20736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CB4C51-7EA5-40D9-A230-538C7511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4284" y="2966904"/>
            <a:ext cx="2227797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44D78AE-E782-99F3-BD45-7254E3DAC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92" y="248478"/>
            <a:ext cx="5068608" cy="626303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45C419F-A9A3-E212-8587-588D1934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07" y="228600"/>
            <a:ext cx="4549671" cy="64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9B2F79-3FE8-113E-B230-29432C85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06400"/>
            <a:ext cx="9872871" cy="5689600"/>
          </a:xfrm>
        </p:spPr>
        <p:txBody>
          <a:bodyPr>
            <a:normAutofit/>
          </a:bodyPr>
          <a:lstStyle/>
          <a:p>
            <a:r>
              <a:rPr lang="nl-BE" sz="4800" dirty="0"/>
              <a:t>Instagram : </a:t>
            </a:r>
            <a:r>
              <a:rPr lang="nl-BE" sz="4800" dirty="0" err="1"/>
              <a:t>basisschool_driegaaien</a:t>
            </a:r>
            <a:endParaRPr lang="nl-BE" sz="4800" dirty="0"/>
          </a:p>
          <a:p>
            <a:r>
              <a:rPr lang="nl-BE" sz="4800" dirty="0"/>
              <a:t>Facebook: Broeders Driegaaien</a:t>
            </a:r>
          </a:p>
          <a:p>
            <a:pPr marL="274320" lvl="1" indent="0">
              <a:buNone/>
            </a:pPr>
            <a:endParaRPr lang="nl-BE" sz="4600"/>
          </a:p>
        </p:txBody>
      </p:sp>
      <p:pic>
        <p:nvPicPr>
          <p:cNvPr id="1028" name="Picture 4" descr="Premium Vector | Facebook Instagram collection of popular social media">
            <a:extLst>
              <a:ext uri="{FF2B5EF4-FFF2-40B4-BE49-F238E27FC236}">
                <a16:creationId xmlns:a16="http://schemas.microsoft.com/office/drawing/2014/main" id="{D50227E5-C80D-D33A-8AEB-8C985A95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80284"/>
            <a:ext cx="6231573" cy="44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5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nl-NL" b="1">
                <a:latin typeface="Corbel" panose="020B0503020204020204" pitchFamily="34" charset="0"/>
              </a:rPr>
              <a:t>(Groot)oudercomité</a:t>
            </a:r>
            <a:endParaRPr lang="nl-BE" b="1">
              <a:latin typeface="Corbel" panose="020B05030202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EF0DE8-5F4C-5B37-C144-B0C5D2B2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" y="243840"/>
            <a:ext cx="4552616" cy="6389638"/>
          </a:xfrm>
          <a:prstGeom prst="rect">
            <a:avLst/>
          </a:prstGeom>
        </p:spPr>
      </p:pic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9C2F9628-A881-61A3-7F07-AEBC6179962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1812465"/>
              </p:ext>
            </p:extLst>
          </p:nvPr>
        </p:nvGraphicFramePr>
        <p:xfrm>
          <a:off x="6106703" y="2057400"/>
          <a:ext cx="536444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40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F4BD8-F5DB-8DDB-12FE-01BCE5C1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nl-NL" b="1" dirty="0"/>
              <a:t>Spaarplannen</a:t>
            </a:r>
            <a:endParaRPr lang="nl-BE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7778CF-0DDA-1550-8E12-22928E4A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6" y="1288121"/>
            <a:ext cx="5364443" cy="3742131"/>
          </a:xfrm>
          <a:prstGeom prst="rect">
            <a:avLst/>
          </a:prstGeom>
        </p:spPr>
      </p:pic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76EA3FD3-99A4-D570-9CC9-D4BA788407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06703" y="1643974"/>
          <a:ext cx="5234640" cy="445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6335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loem, Wijnglas, roos&#10;&#10;Door AI gegenereerde inhoud is mogelijk onjuist.">
            <a:extLst>
              <a:ext uri="{FF2B5EF4-FFF2-40B4-BE49-F238E27FC236}">
                <a16:creationId xmlns:a16="http://schemas.microsoft.com/office/drawing/2014/main" id="{E326A3D4-1477-0CB5-8952-97D45E94D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314559"/>
            <a:ext cx="9343323" cy="62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6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C26C0AB-632B-4701-A5A6-052B75B7F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2A2853-A55A-47F7-902F-6DE7185D8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0A3D00-134B-401B-BED1-39F1B73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4F11129-8A77-4850-9BAB-FDA0CF4F3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2F027C-05D6-2744-DD7A-F15022EB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553" y="893398"/>
            <a:ext cx="6019601" cy="318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700" b="1" cap="all">
                <a:solidFill>
                  <a:srgbClr val="FFFFFF"/>
                </a:solidFill>
              </a:rPr>
              <a:t>klaswerking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3372A00-87D3-8A59-643A-FCCAB111E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88" r="4518" b="1"/>
          <a:stretch/>
        </p:blipFill>
        <p:spPr>
          <a:xfrm>
            <a:off x="431472" y="1177047"/>
            <a:ext cx="4216084" cy="35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2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C7708-E959-8BF0-EFC6-24B9A311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en-US" sz="3700" b="1" i="0" u="none" strike="noStrike" cap="all" spc="0" normalizeH="0" noProof="0">
                <a:ln>
                  <a:noFill/>
                </a:ln>
                <a:effectLst/>
                <a:uLnTx/>
                <a:uFillTx/>
              </a:rPr>
              <a:t>Nieuw vanaf dit schooljaar</a:t>
            </a:r>
            <a:endParaRPr lang="en-US" sz="3700" b="1" cap="all"/>
          </a:p>
        </p:txBody>
      </p:sp>
      <p:graphicFrame>
        <p:nvGraphicFramePr>
          <p:cNvPr id="21" name="Tijdelijke aanduiding voor inhoud 7">
            <a:extLst>
              <a:ext uri="{FF2B5EF4-FFF2-40B4-BE49-F238E27FC236}">
                <a16:creationId xmlns:a16="http://schemas.microsoft.com/office/drawing/2014/main" id="{7F50AD7B-4AC6-21BA-A3B3-A53B1B71B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702261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54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4260E4-829D-DDCD-C760-4C55ABB3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AF511-C1B4-69FB-0A90-7380E8E4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en-US" b="1" i="0" u="none" strike="noStrike" cap="all" spc="0" normalizeH="0" noProof="0">
                <a:ln>
                  <a:noFill/>
                </a:ln>
                <a:effectLst/>
                <a:uLnTx/>
                <a:uFillTx/>
              </a:rPr>
              <a:t>Nieuw vanaf dit schooljaar</a:t>
            </a:r>
            <a:endParaRPr lang="en-US" b="1" cap="all"/>
          </a:p>
        </p:txBody>
      </p:sp>
      <p:graphicFrame>
        <p:nvGraphicFramePr>
          <p:cNvPr id="21" name="Tijdelijke aanduiding voor inhoud 7">
            <a:extLst>
              <a:ext uri="{FF2B5EF4-FFF2-40B4-BE49-F238E27FC236}">
                <a16:creationId xmlns:a16="http://schemas.microsoft.com/office/drawing/2014/main" id="{8FA0A256-233C-AB9A-A3C4-E44E27F30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334804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48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922A2C-20CC-C844-74B4-D795A3B1F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6D90C-A896-E95C-1CED-EEA6244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all" dirty="0" err="1"/>
              <a:t>Actualisatie</a:t>
            </a:r>
            <a:r>
              <a:rPr lang="en-US" b="1" cap="all" dirty="0"/>
              <a:t>  </a:t>
            </a:r>
            <a:r>
              <a:rPr lang="en-US" b="1" cap="all" dirty="0" err="1"/>
              <a:t>Engagementsverklaring</a:t>
            </a:r>
            <a:r>
              <a:rPr lang="en-US" b="1" cap="all" dirty="0"/>
              <a:t> 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4F6C86AF-2948-A224-1AFE-2631DA8CB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102690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92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2461D-BF73-05F4-42E7-28F86ED16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4A15F-D71D-88E5-8F79-47FE5E0F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all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920834-9E76-2D68-3E6E-73782B96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B82238-0154-F76F-9051-52AF12CF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3"/>
            <a:ext cx="12192000" cy="68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7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448CD42-D20B-AE09-D115-4CED3032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1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3B62C13-9206-E7FB-628A-67C83AF7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2" y="0"/>
            <a:ext cx="12091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83192-502D-BE0D-4A3B-FD8FD4A9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964" y="240792"/>
            <a:ext cx="4397756" cy="63432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solidFill>
                  <a:srgbClr val="FFFFFF"/>
                </a:solidFill>
              </a:rPr>
              <a:t>Respect  voor Onderwijs en diversiteit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4AE83BE2-81E7-CAF7-0DDE-321597D37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122" y="233173"/>
            <a:ext cx="5778638" cy="63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559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49755B4C6D5342B369DA53C219FF0D" ma:contentTypeVersion="15" ma:contentTypeDescription="Een nieuw document maken." ma:contentTypeScope="" ma:versionID="0b4db3536c24e137288fc1b18685e44f">
  <xsd:schema xmlns:xsd="http://www.w3.org/2001/XMLSchema" xmlns:xs="http://www.w3.org/2001/XMLSchema" xmlns:p="http://schemas.microsoft.com/office/2006/metadata/properties" xmlns:ns2="ba7001dc-0054-4cfd-b4e6-83ccbad8db8e" xmlns:ns3="548286d3-455a-42d9-ac34-814b14ee6d40" targetNamespace="http://schemas.microsoft.com/office/2006/metadata/properties" ma:root="true" ma:fieldsID="85aa285f0d76f5ab4671f2da9f61a835" ns2:_="" ns3:_="">
    <xsd:import namespace="ba7001dc-0054-4cfd-b4e6-83ccbad8db8e"/>
    <xsd:import namespace="548286d3-455a-42d9-ac34-814b14ee6d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001dc-0054-4cfd-b4e6-83ccbad8db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003118a-7b36-4866-a1aa-2df1b96ec810}" ma:internalName="TaxCatchAll" ma:showField="CatchAllData" ma:web="ba7001dc-0054-4cfd-b4e6-83ccbad8db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286d3-455a-42d9-ac34-814b14ee6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db1fa7ee-855b-4ee3-9056-71e0dbe01c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7001dc-0054-4cfd-b4e6-83ccbad8db8e" xsi:nil="true"/>
    <lcf76f155ced4ddcb4097134ff3c332f xmlns="548286d3-455a-42d9-ac34-814b14ee6d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2321FE-BA16-4FA7-86C3-4A46795B9F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0A4075-E89C-4AB2-85BF-F782ADA8A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7001dc-0054-4cfd-b4e6-83ccbad8db8e"/>
    <ds:schemaRef ds:uri="548286d3-455a-42d9-ac34-814b14ee6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53ED08-CA76-4762-933B-92DCA5CB9378}">
  <ds:schemaRefs>
    <ds:schemaRef ds:uri="57fe9bdc-7828-4e96-bfde-c582ca67715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afa08b5-681a-47fa-8f0c-ab3ae8228b8d"/>
    <ds:schemaRef ds:uri="http://schemas.microsoft.com/office/2006/metadata/properties"/>
    <ds:schemaRef ds:uri="http://www.w3.org/XML/1998/namespace"/>
    <ds:schemaRef ds:uri="http://purl.org/dc/elements/1.1/"/>
    <ds:schemaRef ds:uri="ba7001dc-0054-4cfd-b4e6-83ccbad8db8e"/>
    <ds:schemaRef ds:uri="548286d3-455a-42d9-ac34-814b14ee6d4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693</Words>
  <Application>Microsoft Office PowerPoint</Application>
  <PresentationFormat>Breedbeeld</PresentationFormat>
  <Paragraphs>131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Corbel</vt:lpstr>
      <vt:lpstr>Garamond</vt:lpstr>
      <vt:lpstr>Wingdings</vt:lpstr>
      <vt:lpstr>Basis</vt:lpstr>
      <vt:lpstr> SJ 2025-2026</vt:lpstr>
      <vt:lpstr>Infobrochure</vt:lpstr>
      <vt:lpstr>Nieuw vanaf dit schooljaar</vt:lpstr>
      <vt:lpstr>Nieuw vanaf dit schooljaar</vt:lpstr>
      <vt:lpstr>Actualisatie  Engagementsverklaring </vt:lpstr>
      <vt:lpstr> </vt:lpstr>
      <vt:lpstr>PowerPoint-presentatie</vt:lpstr>
      <vt:lpstr>PowerPoint-presentatie</vt:lpstr>
      <vt:lpstr>Respect  voor Onderwijs en diversiteit</vt:lpstr>
      <vt:lpstr>PowerPoint-presentatie</vt:lpstr>
      <vt:lpstr>Communicatiebeleid</vt:lpstr>
      <vt:lpstr>Prioriteiten SJ 2025-2026</vt:lpstr>
      <vt:lpstr>Schoolafspraken in de kijker </vt:lpstr>
      <vt:lpstr>Schoolafspraken in de kijker </vt:lpstr>
      <vt:lpstr>Schoolafspraken in de kijker </vt:lpstr>
      <vt:lpstr>Zindelijkheid</vt:lpstr>
      <vt:lpstr>Zorg/ SES team kleuterschool</vt:lpstr>
      <vt:lpstr>Team beweging op school</vt:lpstr>
      <vt:lpstr>website</vt:lpstr>
      <vt:lpstr>PowerPoint-presentatie</vt:lpstr>
      <vt:lpstr>(Groot)oudercomité</vt:lpstr>
      <vt:lpstr>Spaarplannen</vt:lpstr>
      <vt:lpstr>PowerPoint-presentatie</vt:lpstr>
      <vt:lpstr>klaswerking</vt:lpstr>
    </vt:vector>
  </TitlesOfParts>
  <Company>BROEDERS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Vereecken Veerle</dc:creator>
  <cp:lastModifiedBy>Veerle Vereecken</cp:lastModifiedBy>
  <cp:revision>88</cp:revision>
  <cp:lastPrinted>2023-09-04T07:24:28Z</cp:lastPrinted>
  <dcterms:created xsi:type="dcterms:W3CDTF">2019-09-05T07:39:24Z</dcterms:created>
  <dcterms:modified xsi:type="dcterms:W3CDTF">2025-09-03T18:48:09Z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0x010100D8BE96EC69A77B46AE8A66B832C6FBAA</vt:lpwstr>
  </property>
  <property fmtid="{D5CDD505-2E9C-101B-9397-08002B2CF9AE}" pid="3" name="MediaServiceImageTags">
    <vt:lpwstr/>
  </property>
</Properties>
</file>